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comments/modernComment_11C_1E8DD9C7.xml" ContentType="application/vnd.ms-powerpoint.comment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comments/modernComment_12B_47925145.xml" ContentType="application/vnd.ms-powerpoint.comment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56" r:id="rId2"/>
    <p:sldId id="290" r:id="rId3"/>
    <p:sldId id="288" r:id="rId4"/>
    <p:sldId id="291" r:id="rId5"/>
    <p:sldId id="277" r:id="rId6"/>
    <p:sldId id="296" r:id="rId7"/>
    <p:sldId id="286" r:id="rId8"/>
    <p:sldId id="284" r:id="rId9"/>
    <p:sldId id="299" r:id="rId10"/>
    <p:sldId id="292"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013974-398B-308E-E417-41268D6605C8}" name="Brandi Hearst" initials="BH" userId="S::brandi.hearst@doe.nv.gov::8991f8fa-11fd-4ede-b5b8-cebcdaddbd26"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73B2D0-6626-48E2-BA11-F66702CD985E}" v="56" dt="2026-07-07T17:43:16.827"/>
    <p1510:client id="{E573D2AC-4925-45BB-A4E7-F1E795863B9D}" v="77" dt="2026-07-07T00:40:36.1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6102" autoAdjust="0"/>
    <p:restoredTop sz="78824" autoAdjust="0"/>
  </p:normalViewPr>
  <p:slideViewPr>
    <p:cSldViewPr snapToGrid="0">
      <p:cViewPr varScale="1">
        <p:scale>
          <a:sx n="65" d="100"/>
          <a:sy n="65" d="100"/>
        </p:scale>
        <p:origin x="389" y="43"/>
      </p:cViewPr>
      <p:guideLst/>
    </p:cSldViewPr>
  </p:slid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brina Jones" userId="c1f732d9-2a4d-42c2-97cc-4c6147153e32" providerId="ADAL" clId="{E6F2EB30-FD1C-46E4-852D-40C27EB3D9C5}"/>
    <pc:docChg chg="undo custSel addSld delSld modSld">
      <pc:chgData name="Sabrina Jones" userId="c1f732d9-2a4d-42c2-97cc-4c6147153e32" providerId="ADAL" clId="{E6F2EB30-FD1C-46E4-852D-40C27EB3D9C5}" dt="2026-07-07T17:45:44.204" v="3584" actId="20577"/>
      <pc:docMkLst>
        <pc:docMk/>
      </pc:docMkLst>
      <pc:sldChg chg="modSp">
        <pc:chgData name="Sabrina Jones" userId="c1f732d9-2a4d-42c2-97cc-4c6147153e32" providerId="ADAL" clId="{E6F2EB30-FD1C-46E4-852D-40C27EB3D9C5}" dt="2026-07-07T17:11:13.035" v="3209" actId="2711"/>
        <pc:sldMkLst>
          <pc:docMk/>
          <pc:sldMk cId="1596399541" sldId="256"/>
        </pc:sldMkLst>
        <pc:spChg chg="mod">
          <ac:chgData name="Sabrina Jones" userId="c1f732d9-2a4d-42c2-97cc-4c6147153e32" providerId="ADAL" clId="{E6F2EB30-FD1C-46E4-852D-40C27EB3D9C5}" dt="2026-07-07T17:11:13.035" v="3209" actId="2711"/>
          <ac:spMkLst>
            <pc:docMk/>
            <pc:sldMk cId="1596399541" sldId="256"/>
            <ac:spMk id="2" creationId="{00F1D1D9-D38E-CF5F-3C75-AC2E9EE78F75}"/>
          </ac:spMkLst>
        </pc:spChg>
      </pc:sldChg>
      <pc:sldChg chg="modSp mod modNotesTx">
        <pc:chgData name="Sabrina Jones" userId="c1f732d9-2a4d-42c2-97cc-4c6147153e32" providerId="ADAL" clId="{E6F2EB30-FD1C-46E4-852D-40C27EB3D9C5}" dt="2026-07-07T17:39:39.885" v="3564" actId="14100"/>
        <pc:sldMkLst>
          <pc:docMk/>
          <pc:sldMk cId="3964130762" sldId="277"/>
        </pc:sldMkLst>
        <pc:spChg chg="mod">
          <ac:chgData name="Sabrina Jones" userId="c1f732d9-2a4d-42c2-97cc-4c6147153e32" providerId="ADAL" clId="{E6F2EB30-FD1C-46E4-852D-40C27EB3D9C5}" dt="2026-07-07T17:02:53.070" v="3005" actId="2711"/>
          <ac:spMkLst>
            <pc:docMk/>
            <pc:sldMk cId="3964130762" sldId="277"/>
            <ac:spMk id="2" creationId="{7412A952-49B3-3BAB-2ED6-31A1122E6E0D}"/>
          </ac:spMkLst>
        </pc:spChg>
        <pc:picChg chg="mod">
          <ac:chgData name="Sabrina Jones" userId="c1f732d9-2a4d-42c2-97cc-4c6147153e32" providerId="ADAL" clId="{E6F2EB30-FD1C-46E4-852D-40C27EB3D9C5}" dt="2026-07-07T17:39:39.885" v="3564" actId="14100"/>
          <ac:picMkLst>
            <pc:docMk/>
            <pc:sldMk cId="3964130762" sldId="277"/>
            <ac:picMk id="9" creationId="{9485E9E8-7112-D491-83AA-BF48ADAFC7F8}"/>
          </ac:picMkLst>
        </pc:picChg>
      </pc:sldChg>
      <pc:sldChg chg="addSp delSp modSp add mod setBg delDesignElem">
        <pc:chgData name="Sabrina Jones" userId="c1f732d9-2a4d-42c2-97cc-4c6147153e32" providerId="ADAL" clId="{E6F2EB30-FD1C-46E4-852D-40C27EB3D9C5}" dt="2026-07-07T17:40:55.091" v="3570" actId="26606"/>
        <pc:sldMkLst>
          <pc:docMk/>
          <pc:sldMk cId="512612807" sldId="284"/>
        </pc:sldMkLst>
        <pc:spChg chg="del mod">
          <ac:chgData name="Sabrina Jones" userId="c1f732d9-2a4d-42c2-97cc-4c6147153e32" providerId="ADAL" clId="{E6F2EB30-FD1C-46E4-852D-40C27EB3D9C5}" dt="2026-07-07T17:40:55.091" v="3570" actId="26606"/>
          <ac:spMkLst>
            <pc:docMk/>
            <pc:sldMk cId="512612807" sldId="284"/>
            <ac:spMk id="3" creationId="{48E9A532-3F8B-F363-F3E4-561C0899E9D7}"/>
          </ac:spMkLst>
        </pc:spChg>
        <pc:spChg chg="del">
          <ac:chgData name="Sabrina Jones" userId="c1f732d9-2a4d-42c2-97cc-4c6147153e32" providerId="ADAL" clId="{E6F2EB30-FD1C-46E4-852D-40C27EB3D9C5}" dt="2026-07-07T17:27:07.744" v="3515"/>
          <ac:spMkLst>
            <pc:docMk/>
            <pc:sldMk cId="512612807" sldId="284"/>
            <ac:spMk id="36" creationId="{201CC55D-ED54-4C5C-95E6-10947BD1103B}"/>
          </ac:spMkLst>
        </pc:spChg>
        <pc:spChg chg="del">
          <ac:chgData name="Sabrina Jones" userId="c1f732d9-2a4d-42c2-97cc-4c6147153e32" providerId="ADAL" clId="{E6F2EB30-FD1C-46E4-852D-40C27EB3D9C5}" dt="2026-07-07T17:27:07.744" v="3515"/>
          <ac:spMkLst>
            <pc:docMk/>
            <pc:sldMk cId="512612807" sldId="284"/>
            <ac:spMk id="42" creationId="{3873B707-463F-40B0-8227-E8CC6C67EB25}"/>
          </ac:spMkLst>
        </pc:spChg>
        <pc:spChg chg="del">
          <ac:chgData name="Sabrina Jones" userId="c1f732d9-2a4d-42c2-97cc-4c6147153e32" providerId="ADAL" clId="{E6F2EB30-FD1C-46E4-852D-40C27EB3D9C5}" dt="2026-07-07T17:27:07.744" v="3515"/>
          <ac:spMkLst>
            <pc:docMk/>
            <pc:sldMk cId="512612807" sldId="284"/>
            <ac:spMk id="44" creationId="{C13237C8-E62C-4F0D-A318-BD6FB6C2D138}"/>
          </ac:spMkLst>
        </pc:spChg>
        <pc:spChg chg="del">
          <ac:chgData name="Sabrina Jones" userId="c1f732d9-2a4d-42c2-97cc-4c6147153e32" providerId="ADAL" clId="{E6F2EB30-FD1C-46E4-852D-40C27EB3D9C5}" dt="2026-07-07T17:27:07.744" v="3515"/>
          <ac:spMkLst>
            <pc:docMk/>
            <pc:sldMk cId="512612807" sldId="284"/>
            <ac:spMk id="46" creationId="{19C9EAEA-39D0-4B0E-A0EB-51E7B26740B1}"/>
          </ac:spMkLst>
        </pc:spChg>
        <pc:grpChg chg="del">
          <ac:chgData name="Sabrina Jones" userId="c1f732d9-2a4d-42c2-97cc-4c6147153e32" providerId="ADAL" clId="{E6F2EB30-FD1C-46E4-852D-40C27EB3D9C5}" dt="2026-07-07T17:27:07.744" v="3515"/>
          <ac:grpSpMkLst>
            <pc:docMk/>
            <pc:sldMk cId="512612807" sldId="284"/>
            <ac:grpSpMk id="38" creationId="{1DE889C7-FAD6-4397-98E2-05D503484459}"/>
          </ac:grpSpMkLst>
        </pc:grpChg>
        <pc:graphicFrameChg chg="add">
          <ac:chgData name="Sabrina Jones" userId="c1f732d9-2a4d-42c2-97cc-4c6147153e32" providerId="ADAL" clId="{E6F2EB30-FD1C-46E4-852D-40C27EB3D9C5}" dt="2026-07-07T17:40:55.091" v="3570" actId="26606"/>
          <ac:graphicFrameMkLst>
            <pc:docMk/>
            <pc:sldMk cId="512612807" sldId="284"/>
            <ac:graphicFrameMk id="15" creationId="{BEB512FE-7B17-B9FF-A3DB-0475F17ED322}"/>
          </ac:graphicFrameMkLst>
        </pc:graphicFrameChg>
      </pc:sldChg>
      <pc:sldChg chg="modSp mod modNotesTx">
        <pc:chgData name="Sabrina Jones" userId="c1f732d9-2a4d-42c2-97cc-4c6147153e32" providerId="ADAL" clId="{E6F2EB30-FD1C-46E4-852D-40C27EB3D9C5}" dt="2026-07-07T17:45:44.204" v="3584" actId="20577"/>
        <pc:sldMkLst>
          <pc:docMk/>
          <pc:sldMk cId="924992563" sldId="286"/>
        </pc:sldMkLst>
        <pc:spChg chg="mod">
          <ac:chgData name="Sabrina Jones" userId="c1f732d9-2a4d-42c2-97cc-4c6147153e32" providerId="ADAL" clId="{E6F2EB30-FD1C-46E4-852D-40C27EB3D9C5}" dt="2026-07-07T17:43:01.563" v="3574" actId="2711"/>
          <ac:spMkLst>
            <pc:docMk/>
            <pc:sldMk cId="924992563" sldId="286"/>
            <ac:spMk id="2" creationId="{00507521-1DCB-5D27-E0EF-61A1AA2CFA01}"/>
          </ac:spMkLst>
        </pc:spChg>
        <pc:graphicFrameChg chg="mod">
          <ac:chgData name="Sabrina Jones" userId="c1f732d9-2a4d-42c2-97cc-4c6147153e32" providerId="ADAL" clId="{E6F2EB30-FD1C-46E4-852D-40C27EB3D9C5}" dt="2026-07-07T17:43:16.827" v="3576" actId="2711"/>
          <ac:graphicFrameMkLst>
            <pc:docMk/>
            <pc:sldMk cId="924992563" sldId="286"/>
            <ac:graphicFrameMk id="5" creationId="{442525CC-25F4-5002-DE79-FE7AF0069054}"/>
          </ac:graphicFrameMkLst>
        </pc:graphicFrameChg>
      </pc:sldChg>
      <pc:sldChg chg="modSp mod modNotesTx">
        <pc:chgData name="Sabrina Jones" userId="c1f732d9-2a4d-42c2-97cc-4c6147153e32" providerId="ADAL" clId="{E6F2EB30-FD1C-46E4-852D-40C27EB3D9C5}" dt="2026-07-07T17:38:26.740" v="3554" actId="14100"/>
        <pc:sldMkLst>
          <pc:docMk/>
          <pc:sldMk cId="3104350099" sldId="288"/>
        </pc:sldMkLst>
        <pc:spChg chg="mod">
          <ac:chgData name="Sabrina Jones" userId="c1f732d9-2a4d-42c2-97cc-4c6147153e32" providerId="ADAL" clId="{E6F2EB30-FD1C-46E4-852D-40C27EB3D9C5}" dt="2026-07-07T17:11:29.499" v="3210" actId="2711"/>
          <ac:spMkLst>
            <pc:docMk/>
            <pc:sldMk cId="3104350099" sldId="288"/>
            <ac:spMk id="2" creationId="{344AD9AA-F180-C789-5DF9-0F9442741E9B}"/>
          </ac:spMkLst>
        </pc:spChg>
        <pc:graphicFrameChg chg="mod">
          <ac:chgData name="Sabrina Jones" userId="c1f732d9-2a4d-42c2-97cc-4c6147153e32" providerId="ADAL" clId="{E6F2EB30-FD1C-46E4-852D-40C27EB3D9C5}" dt="2026-07-07T17:38:26.740" v="3554" actId="14100"/>
          <ac:graphicFrameMkLst>
            <pc:docMk/>
            <pc:sldMk cId="3104350099" sldId="288"/>
            <ac:graphicFrameMk id="41" creationId="{A339FB2E-8355-C275-1A85-A5E8A614BB62}"/>
          </ac:graphicFrameMkLst>
        </pc:graphicFrameChg>
      </pc:sldChg>
      <pc:sldChg chg="modSp mod modNotesTx">
        <pc:chgData name="Sabrina Jones" userId="c1f732d9-2a4d-42c2-97cc-4c6147153e32" providerId="ADAL" clId="{E6F2EB30-FD1C-46E4-852D-40C27EB3D9C5}" dt="2026-07-07T17:11:02.290" v="3208" actId="2711"/>
        <pc:sldMkLst>
          <pc:docMk/>
          <pc:sldMk cId="3090074198" sldId="290"/>
        </pc:sldMkLst>
        <pc:spChg chg="mod">
          <ac:chgData name="Sabrina Jones" userId="c1f732d9-2a4d-42c2-97cc-4c6147153e32" providerId="ADAL" clId="{E6F2EB30-FD1C-46E4-852D-40C27EB3D9C5}" dt="2026-07-07T17:10:20.093" v="3204" actId="2711"/>
          <ac:spMkLst>
            <pc:docMk/>
            <pc:sldMk cId="3090074198" sldId="290"/>
            <ac:spMk id="2" creationId="{84C49362-6A60-3F68-7A1F-5095E5B15B85}"/>
          </ac:spMkLst>
        </pc:spChg>
        <pc:graphicFrameChg chg="mod modGraphic">
          <ac:chgData name="Sabrina Jones" userId="c1f732d9-2a4d-42c2-97cc-4c6147153e32" providerId="ADAL" clId="{E6F2EB30-FD1C-46E4-852D-40C27EB3D9C5}" dt="2026-07-07T17:11:02.290" v="3208" actId="2711"/>
          <ac:graphicFrameMkLst>
            <pc:docMk/>
            <pc:sldMk cId="3090074198" sldId="290"/>
            <ac:graphicFrameMk id="18" creationId="{79F40B0D-05A2-D1C1-B2FD-21B74EE5012A}"/>
          </ac:graphicFrameMkLst>
        </pc:graphicFrameChg>
      </pc:sldChg>
      <pc:sldChg chg="modSp mod modNotesTx">
        <pc:chgData name="Sabrina Jones" userId="c1f732d9-2a4d-42c2-97cc-4c6147153e32" providerId="ADAL" clId="{E6F2EB30-FD1C-46E4-852D-40C27EB3D9C5}" dt="2026-07-07T17:39:10.323" v="3560" actId="14100"/>
        <pc:sldMkLst>
          <pc:docMk/>
          <pc:sldMk cId="1509915998" sldId="291"/>
        </pc:sldMkLst>
        <pc:spChg chg="mod">
          <ac:chgData name="Sabrina Jones" userId="c1f732d9-2a4d-42c2-97cc-4c6147153e32" providerId="ADAL" clId="{E6F2EB30-FD1C-46E4-852D-40C27EB3D9C5}" dt="2026-07-07T17:38:41.185" v="3555" actId="2711"/>
          <ac:spMkLst>
            <pc:docMk/>
            <pc:sldMk cId="1509915998" sldId="291"/>
            <ac:spMk id="2" creationId="{BBD9225E-325A-2B53-A7F4-EABA476D598C}"/>
          </ac:spMkLst>
        </pc:spChg>
        <pc:graphicFrameChg chg="mod">
          <ac:chgData name="Sabrina Jones" userId="c1f732d9-2a4d-42c2-97cc-4c6147153e32" providerId="ADAL" clId="{E6F2EB30-FD1C-46E4-852D-40C27EB3D9C5}" dt="2026-07-07T17:39:10.323" v="3560" actId="14100"/>
          <ac:graphicFrameMkLst>
            <pc:docMk/>
            <pc:sldMk cId="1509915998" sldId="291"/>
            <ac:graphicFrameMk id="5" creationId="{2301419D-28A1-8DBE-CBE2-C0BAD93FC0D5}"/>
          </ac:graphicFrameMkLst>
        </pc:graphicFrameChg>
      </pc:sldChg>
      <pc:sldChg chg="modSp del mod">
        <pc:chgData name="Sabrina Jones" userId="c1f732d9-2a4d-42c2-97cc-4c6147153e32" providerId="ADAL" clId="{E6F2EB30-FD1C-46E4-852D-40C27EB3D9C5}" dt="2026-07-07T17:39:57.537" v="3565" actId="2696"/>
        <pc:sldMkLst>
          <pc:docMk/>
          <pc:sldMk cId="978626031" sldId="294"/>
        </pc:sldMkLst>
        <pc:spChg chg="mod">
          <ac:chgData name="Sabrina Jones" userId="c1f732d9-2a4d-42c2-97cc-4c6147153e32" providerId="ADAL" clId="{E6F2EB30-FD1C-46E4-852D-40C27EB3D9C5}" dt="2026-07-07T17:25:58.554" v="3513" actId="5793"/>
          <ac:spMkLst>
            <pc:docMk/>
            <pc:sldMk cId="978626031" sldId="294"/>
            <ac:spMk id="3" creationId="{48E9A532-3F8B-F363-F3E4-561C0899E9D7}"/>
          </ac:spMkLst>
        </pc:spChg>
      </pc:sldChg>
      <pc:sldChg chg="modSp mod modNotesTx">
        <pc:chgData name="Sabrina Jones" userId="c1f732d9-2a4d-42c2-97cc-4c6147153e32" providerId="ADAL" clId="{E6F2EB30-FD1C-46E4-852D-40C27EB3D9C5}" dt="2026-07-07T17:18:48.581" v="3498" actId="20577"/>
        <pc:sldMkLst>
          <pc:docMk/>
          <pc:sldMk cId="1771294368" sldId="296"/>
        </pc:sldMkLst>
        <pc:spChg chg="mod">
          <ac:chgData name="Sabrina Jones" userId="c1f732d9-2a4d-42c2-97cc-4c6147153e32" providerId="ADAL" clId="{E6F2EB30-FD1C-46E4-852D-40C27EB3D9C5}" dt="2026-07-07T06:04:08.981" v="112" actId="20577"/>
          <ac:spMkLst>
            <pc:docMk/>
            <pc:sldMk cId="1771294368" sldId="296"/>
            <ac:spMk id="4" creationId="{279BBBF0-D1EF-EDCD-1CE5-3C0A0EA9EE54}"/>
          </ac:spMkLst>
        </pc:spChg>
      </pc:sldChg>
      <pc:sldChg chg="del">
        <pc:chgData name="Sabrina Jones" userId="c1f732d9-2a4d-42c2-97cc-4c6147153e32" providerId="ADAL" clId="{E6F2EB30-FD1C-46E4-852D-40C27EB3D9C5}" dt="2026-07-07T17:42:01.344" v="3573" actId="2696"/>
        <pc:sldMkLst>
          <pc:docMk/>
          <pc:sldMk cId="2339204550" sldId="298"/>
        </pc:sldMkLst>
      </pc:sldChg>
      <pc:sldChg chg="delSp modSp add mod setBg delDesignElem">
        <pc:chgData name="Sabrina Jones" userId="c1f732d9-2a4d-42c2-97cc-4c6147153e32" providerId="ADAL" clId="{E6F2EB30-FD1C-46E4-852D-40C27EB3D9C5}" dt="2026-07-07T17:43:49.726" v="3578" actId="20577"/>
        <pc:sldMkLst>
          <pc:docMk/>
          <pc:sldMk cId="1200771397" sldId="299"/>
        </pc:sldMkLst>
        <pc:spChg chg="mod">
          <ac:chgData name="Sabrina Jones" userId="c1f732d9-2a4d-42c2-97cc-4c6147153e32" providerId="ADAL" clId="{E6F2EB30-FD1C-46E4-852D-40C27EB3D9C5}" dt="2026-07-07T17:43:49.726" v="3578" actId="20577"/>
          <ac:spMkLst>
            <pc:docMk/>
            <pc:sldMk cId="1200771397" sldId="299"/>
            <ac:spMk id="6" creationId="{A7F3B2D1-B327-F5AE-2526-1A71ED704E5E}"/>
          </ac:spMkLst>
        </pc:spChg>
        <pc:spChg chg="del">
          <ac:chgData name="Sabrina Jones" userId="c1f732d9-2a4d-42c2-97cc-4c6147153e32" providerId="ADAL" clId="{E6F2EB30-FD1C-46E4-852D-40C27EB3D9C5}" dt="2026-07-07T17:31:17.450" v="3529"/>
          <ac:spMkLst>
            <pc:docMk/>
            <pc:sldMk cId="1200771397" sldId="299"/>
            <ac:spMk id="36" creationId="{DCCB4124-02D9-DEA8-6861-877B723241CA}"/>
          </ac:spMkLst>
        </pc:spChg>
        <pc:spChg chg="del">
          <ac:chgData name="Sabrina Jones" userId="c1f732d9-2a4d-42c2-97cc-4c6147153e32" providerId="ADAL" clId="{E6F2EB30-FD1C-46E4-852D-40C27EB3D9C5}" dt="2026-07-07T17:31:17.450" v="3529"/>
          <ac:spMkLst>
            <pc:docMk/>
            <pc:sldMk cId="1200771397" sldId="299"/>
            <ac:spMk id="44" creationId="{3DA847D3-FF08-E3F4-4047-FD4A0056537A}"/>
          </ac:spMkLst>
        </pc:spChg>
        <pc:spChg chg="del">
          <ac:chgData name="Sabrina Jones" userId="c1f732d9-2a4d-42c2-97cc-4c6147153e32" providerId="ADAL" clId="{E6F2EB30-FD1C-46E4-852D-40C27EB3D9C5}" dt="2026-07-07T17:31:17.450" v="3529"/>
          <ac:spMkLst>
            <pc:docMk/>
            <pc:sldMk cId="1200771397" sldId="299"/>
            <ac:spMk id="46" creationId="{BC657383-D3F0-2577-2322-DA9AEC2C4A41}"/>
          </ac:spMkLst>
        </pc:spChg>
        <pc:grpChg chg="del">
          <ac:chgData name="Sabrina Jones" userId="c1f732d9-2a4d-42c2-97cc-4c6147153e32" providerId="ADAL" clId="{E6F2EB30-FD1C-46E4-852D-40C27EB3D9C5}" dt="2026-07-07T17:31:17.450" v="3529"/>
          <ac:grpSpMkLst>
            <pc:docMk/>
            <pc:sldMk cId="1200771397" sldId="299"/>
            <ac:grpSpMk id="38" creationId="{89ADF35F-DD74-F499-F058-799DCAE828AC}"/>
          </ac:grpSpMkLst>
        </pc:grpChg>
      </pc:sldChg>
    </pc:docChg>
  </pc:docChgLst>
</pc:chgInfo>
</file>

<file path=ppt/comments/modernComment_11C_1E8DD9C7.xml><?xml version="1.0" encoding="utf-8"?>
<p188:cmLst xmlns:a="http://schemas.openxmlformats.org/drawingml/2006/main" xmlns:r="http://schemas.openxmlformats.org/officeDocument/2006/relationships" xmlns:p188="http://schemas.microsoft.com/office/powerpoint/2018/8/main">
  <p188:cm id="{DD0BD1B3-8B04-4559-A8FC-8720038B3F8F}" authorId="{53013974-398B-308E-E417-41268D6605C8}" created="2026-07-04T01:50:30.243">
    <pc:sldMkLst xmlns:pc="http://schemas.microsoft.com/office/powerpoint/2013/main/command">
      <pc:docMk/>
      <pc:sldMk cId="512612807" sldId="284"/>
    </pc:sldMkLst>
    <p188:txBody>
      <a:bodyPr/>
      <a:lstStyle/>
      <a:p>
        <a:r>
          <a:rPr lang="en-US"/>
          <a:t>These slides have the ECAC Colors, let me know if you need help with adjusting the colors on the design that s PPT give you,</a:t>
        </a:r>
      </a:p>
    </p188:txBody>
  </p188:cm>
</p188:cmLst>
</file>

<file path=ppt/comments/modernComment_12B_47925145.xml><?xml version="1.0" encoding="utf-8"?>
<p188:cmLst xmlns:a="http://schemas.openxmlformats.org/drawingml/2006/main" xmlns:r="http://schemas.openxmlformats.org/officeDocument/2006/relationships" xmlns:p188="http://schemas.microsoft.com/office/powerpoint/2018/8/main">
  <p188:cm id="{0F08D046-198A-4E4B-B426-0E20AFC492A9}" authorId="{53013974-398B-308E-E417-41268D6605C8}" created="2026-07-04T01:53:06.620">
    <pc:sldMkLst xmlns:pc="http://schemas.microsoft.com/office/powerpoint/2013/main/command">
      <pc:docMk/>
      <pc:sldMk cId="1200771397" sldId="294"/>
    </pc:sldMkLst>
    <p188:txBody>
      <a:bodyPr/>
      <a:lstStyle/>
      <a:p>
        <a:r>
          <a:rPr lang="en-US"/>
          <a:t>Do we want to have the Secretarys email the minutes or upload them? Id say email to Admin because of formatting on the drive. Are they emailing a final copy that we would just need to ADA or are they just sending over minutes for us to format?</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B5FCDE-A459-4348-8497-76E95A97C336}"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DAEBB02A-161C-4C1F-A2F5-8CB2749FC986}">
      <dgm:prSet/>
      <dgm:spPr/>
      <dgm:t>
        <a:bodyPr/>
        <a:lstStyle/>
        <a:p>
          <a:r>
            <a:rPr lang="en-US" dirty="0"/>
            <a:t> </a:t>
          </a:r>
          <a:r>
            <a:rPr lang="en-US" dirty="0">
              <a:latin typeface="Calibri" panose="020F0502020204030204" pitchFamily="34" charset="0"/>
              <a:ea typeface="Calibri" panose="020F0502020204030204" pitchFamily="34" charset="0"/>
              <a:cs typeface="Calibri" panose="020F0502020204030204" pitchFamily="34" charset="0"/>
            </a:rPr>
            <a:t>3- Month Transition Period Overview </a:t>
          </a:r>
        </a:p>
      </dgm:t>
    </dgm:pt>
    <dgm:pt modelId="{9EB3AFD8-E192-4E69-B189-18DBBD7787B8}" type="parTrans" cxnId="{D6677F0A-5E45-40C0-B73A-657D27DDBE8E}">
      <dgm:prSet/>
      <dgm:spPr/>
      <dgm:t>
        <a:bodyPr/>
        <a:lstStyle/>
        <a:p>
          <a:endParaRPr lang="en-US"/>
        </a:p>
      </dgm:t>
    </dgm:pt>
    <dgm:pt modelId="{DE23D7FD-ADC3-47E7-9BF2-901C64B345C3}" type="sibTrans" cxnId="{D6677F0A-5E45-40C0-B73A-657D27DDBE8E}">
      <dgm:prSet/>
      <dgm:spPr/>
      <dgm:t>
        <a:bodyPr/>
        <a:lstStyle/>
        <a:p>
          <a:endParaRPr lang="en-US"/>
        </a:p>
      </dgm:t>
    </dgm:pt>
    <dgm:pt modelId="{6A103DA5-5277-4C4A-B8E9-C063F6A8109F}">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Preview the Finalized Strategic Plan Document  2026- 2030</a:t>
          </a:r>
        </a:p>
      </dgm:t>
    </dgm:pt>
    <dgm:pt modelId="{22BBF114-CD24-483B-9AD4-30154825855A}" type="parTrans" cxnId="{07928F01-62BF-47D1-B34D-CCECA2D56B3E}">
      <dgm:prSet/>
      <dgm:spPr/>
      <dgm:t>
        <a:bodyPr/>
        <a:lstStyle/>
        <a:p>
          <a:endParaRPr lang="en-US"/>
        </a:p>
      </dgm:t>
    </dgm:pt>
    <dgm:pt modelId="{C9B575E0-F19F-45D4-8561-0A3F96887EA7}" type="sibTrans" cxnId="{07928F01-62BF-47D1-B34D-CCECA2D56B3E}">
      <dgm:prSet/>
      <dgm:spPr/>
      <dgm:t>
        <a:bodyPr/>
        <a:lstStyle/>
        <a:p>
          <a:endParaRPr lang="en-US"/>
        </a:p>
      </dgm:t>
    </dgm:pt>
    <dgm:pt modelId="{978A2AFC-C02A-4423-A574-5F00B76936D8}">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Review Workplan &amp; Administrative Task Alignment</a:t>
          </a:r>
        </a:p>
      </dgm:t>
    </dgm:pt>
    <dgm:pt modelId="{C8205012-94C8-4CC5-B265-AC993EE41C25}" type="parTrans" cxnId="{4171EA54-6182-4DA2-8021-19DD6A0127F1}">
      <dgm:prSet/>
      <dgm:spPr/>
      <dgm:t>
        <a:bodyPr/>
        <a:lstStyle/>
        <a:p>
          <a:endParaRPr lang="en-US"/>
        </a:p>
      </dgm:t>
    </dgm:pt>
    <dgm:pt modelId="{76080FFC-D808-4F78-BD7F-B6803B44007F}" type="sibTrans" cxnId="{4171EA54-6182-4DA2-8021-19DD6A0127F1}">
      <dgm:prSet/>
      <dgm:spPr/>
      <dgm:t>
        <a:bodyPr/>
        <a:lstStyle/>
        <a:p>
          <a:endParaRPr lang="en-US"/>
        </a:p>
      </dgm:t>
    </dgm:pt>
    <dgm:pt modelId="{7F37C444-CEEC-45D4-BBBC-0C5256E891E2}">
      <dgm:prSet phldrT="[Text]" phldr="0"/>
      <dgm:spPr/>
      <dgm:t>
        <a:bodyPr/>
        <a:lstStyle/>
        <a:p>
          <a:r>
            <a:rPr lang="en-US" dirty="0"/>
            <a:t> </a:t>
          </a:r>
          <a:r>
            <a:rPr lang="en-US" dirty="0">
              <a:latin typeface="Calibri" panose="020F0502020204030204" pitchFamily="34" charset="0"/>
              <a:ea typeface="Calibri" panose="020F0502020204030204" pitchFamily="34" charset="0"/>
              <a:cs typeface="Calibri" panose="020F0502020204030204" pitchFamily="34" charset="0"/>
            </a:rPr>
            <a:t>Final Transition &amp; Next Steps</a:t>
          </a:r>
        </a:p>
      </dgm:t>
    </dgm:pt>
    <dgm:pt modelId="{D61B67F0-D615-4A4A-A620-152BACDCB556}" type="parTrans" cxnId="{44ED6D39-32EB-42EB-9664-79C68C611633}">
      <dgm:prSet/>
      <dgm:spPr/>
      <dgm:t>
        <a:bodyPr/>
        <a:lstStyle/>
        <a:p>
          <a:endParaRPr lang="en-US"/>
        </a:p>
      </dgm:t>
    </dgm:pt>
    <dgm:pt modelId="{433B7F5E-8656-43A5-BBD8-49EECF8BFCCA}" type="sibTrans" cxnId="{44ED6D39-32EB-42EB-9664-79C68C611633}">
      <dgm:prSet/>
      <dgm:spPr/>
      <dgm:t>
        <a:bodyPr/>
        <a:lstStyle/>
        <a:p>
          <a:endParaRPr lang="en-US"/>
        </a:p>
      </dgm:t>
    </dgm:pt>
    <dgm:pt modelId="{E6811CEE-5E0E-4FCE-9FF5-754BD60671C8}" type="pres">
      <dgm:prSet presAssocID="{8BB5FCDE-A459-4348-8497-76E95A97C336}" presName="vert0" presStyleCnt="0">
        <dgm:presLayoutVars>
          <dgm:dir/>
          <dgm:animOne val="branch"/>
          <dgm:animLvl val="lvl"/>
        </dgm:presLayoutVars>
      </dgm:prSet>
      <dgm:spPr/>
    </dgm:pt>
    <dgm:pt modelId="{79309C03-47EB-4620-930F-152442D7F24A}" type="pres">
      <dgm:prSet presAssocID="{DAEBB02A-161C-4C1F-A2F5-8CB2749FC986}" presName="thickLine" presStyleLbl="alignNode1" presStyleIdx="0" presStyleCnt="4"/>
      <dgm:spPr/>
    </dgm:pt>
    <dgm:pt modelId="{241D4159-F2DB-4415-934F-BAFE48187DE0}" type="pres">
      <dgm:prSet presAssocID="{DAEBB02A-161C-4C1F-A2F5-8CB2749FC986}" presName="horz1" presStyleCnt="0"/>
      <dgm:spPr/>
    </dgm:pt>
    <dgm:pt modelId="{E6A7A2E2-B0BD-45CC-9B88-8D3ACB27D366}" type="pres">
      <dgm:prSet presAssocID="{DAEBB02A-161C-4C1F-A2F5-8CB2749FC986}" presName="tx1" presStyleLbl="revTx" presStyleIdx="0" presStyleCnt="4"/>
      <dgm:spPr/>
    </dgm:pt>
    <dgm:pt modelId="{6C1161D8-A331-47F4-A235-B049DF836EAB}" type="pres">
      <dgm:prSet presAssocID="{DAEBB02A-161C-4C1F-A2F5-8CB2749FC986}" presName="vert1" presStyleCnt="0"/>
      <dgm:spPr/>
    </dgm:pt>
    <dgm:pt modelId="{B7A1F323-B00C-415C-A152-53365A4CCC56}" type="pres">
      <dgm:prSet presAssocID="{6A103DA5-5277-4C4A-B8E9-C063F6A8109F}" presName="thickLine" presStyleLbl="alignNode1" presStyleIdx="1" presStyleCnt="4"/>
      <dgm:spPr/>
    </dgm:pt>
    <dgm:pt modelId="{620144FB-CC0C-4284-9AB3-F7D16A559F0D}" type="pres">
      <dgm:prSet presAssocID="{6A103DA5-5277-4C4A-B8E9-C063F6A8109F}" presName="horz1" presStyleCnt="0"/>
      <dgm:spPr/>
    </dgm:pt>
    <dgm:pt modelId="{30AE6106-AD6B-4E5C-B082-C4D2A95E45DC}" type="pres">
      <dgm:prSet presAssocID="{6A103DA5-5277-4C4A-B8E9-C063F6A8109F}" presName="tx1" presStyleLbl="revTx" presStyleIdx="1" presStyleCnt="4"/>
      <dgm:spPr/>
    </dgm:pt>
    <dgm:pt modelId="{8AD5844B-930C-490F-9EF6-7086350B4E49}" type="pres">
      <dgm:prSet presAssocID="{6A103DA5-5277-4C4A-B8E9-C063F6A8109F}" presName="vert1" presStyleCnt="0"/>
      <dgm:spPr/>
    </dgm:pt>
    <dgm:pt modelId="{9CB2389E-EE15-4BEC-AE91-F46ABCF9DFBE}" type="pres">
      <dgm:prSet presAssocID="{978A2AFC-C02A-4423-A574-5F00B76936D8}" presName="thickLine" presStyleLbl="alignNode1" presStyleIdx="2" presStyleCnt="4"/>
      <dgm:spPr/>
    </dgm:pt>
    <dgm:pt modelId="{283925D4-F7F1-4330-8A9E-8B136BF59E28}" type="pres">
      <dgm:prSet presAssocID="{978A2AFC-C02A-4423-A574-5F00B76936D8}" presName="horz1" presStyleCnt="0"/>
      <dgm:spPr/>
    </dgm:pt>
    <dgm:pt modelId="{D6A3CBCF-132D-4042-966D-61E2D3833595}" type="pres">
      <dgm:prSet presAssocID="{978A2AFC-C02A-4423-A574-5F00B76936D8}" presName="tx1" presStyleLbl="revTx" presStyleIdx="2" presStyleCnt="4"/>
      <dgm:spPr/>
    </dgm:pt>
    <dgm:pt modelId="{F12A43B2-5ECD-4E87-AA52-061620FC6218}" type="pres">
      <dgm:prSet presAssocID="{978A2AFC-C02A-4423-A574-5F00B76936D8}" presName="vert1" presStyleCnt="0"/>
      <dgm:spPr/>
    </dgm:pt>
    <dgm:pt modelId="{CBD6EB62-6AF8-4434-BBAB-C9FCFBFBB147}" type="pres">
      <dgm:prSet presAssocID="{7F37C444-CEEC-45D4-BBBC-0C5256E891E2}" presName="thickLine" presStyleLbl="alignNode1" presStyleIdx="3" presStyleCnt="4"/>
      <dgm:spPr/>
    </dgm:pt>
    <dgm:pt modelId="{601332C6-2AF3-402C-91FA-6FA24F2EEADC}" type="pres">
      <dgm:prSet presAssocID="{7F37C444-CEEC-45D4-BBBC-0C5256E891E2}" presName="horz1" presStyleCnt="0"/>
      <dgm:spPr/>
    </dgm:pt>
    <dgm:pt modelId="{9B2DCAC1-84D5-4C17-991B-D247F38AD697}" type="pres">
      <dgm:prSet presAssocID="{7F37C444-CEEC-45D4-BBBC-0C5256E891E2}" presName="tx1" presStyleLbl="revTx" presStyleIdx="3" presStyleCnt="4"/>
      <dgm:spPr/>
    </dgm:pt>
    <dgm:pt modelId="{AEBFFFAC-E0F9-4D44-9833-D50AE57F00FD}" type="pres">
      <dgm:prSet presAssocID="{7F37C444-CEEC-45D4-BBBC-0C5256E891E2}" presName="vert1" presStyleCnt="0"/>
      <dgm:spPr/>
    </dgm:pt>
  </dgm:ptLst>
  <dgm:cxnLst>
    <dgm:cxn modelId="{07928F01-62BF-47D1-B34D-CCECA2D56B3E}" srcId="{8BB5FCDE-A459-4348-8497-76E95A97C336}" destId="{6A103DA5-5277-4C4A-B8E9-C063F6A8109F}" srcOrd="1" destOrd="0" parTransId="{22BBF114-CD24-483B-9AD4-30154825855A}" sibTransId="{C9B575E0-F19F-45D4-8561-0A3F96887EA7}"/>
    <dgm:cxn modelId="{D6677F0A-5E45-40C0-B73A-657D27DDBE8E}" srcId="{8BB5FCDE-A459-4348-8497-76E95A97C336}" destId="{DAEBB02A-161C-4C1F-A2F5-8CB2749FC986}" srcOrd="0" destOrd="0" parTransId="{9EB3AFD8-E192-4E69-B189-18DBBD7787B8}" sibTransId="{DE23D7FD-ADC3-47E7-9BF2-901C64B345C3}"/>
    <dgm:cxn modelId="{4CAABD2F-2635-4156-A7AF-E0937BABFA16}" type="presOf" srcId="{DAEBB02A-161C-4C1F-A2F5-8CB2749FC986}" destId="{E6A7A2E2-B0BD-45CC-9B88-8D3ACB27D366}" srcOrd="0" destOrd="0" presId="urn:microsoft.com/office/officeart/2008/layout/LinedList"/>
    <dgm:cxn modelId="{44ED6D39-32EB-42EB-9664-79C68C611633}" srcId="{8BB5FCDE-A459-4348-8497-76E95A97C336}" destId="{7F37C444-CEEC-45D4-BBBC-0C5256E891E2}" srcOrd="3" destOrd="0" parTransId="{D61B67F0-D615-4A4A-A620-152BACDCB556}" sibTransId="{433B7F5E-8656-43A5-BBD8-49EECF8BFCCA}"/>
    <dgm:cxn modelId="{4171EA54-6182-4DA2-8021-19DD6A0127F1}" srcId="{8BB5FCDE-A459-4348-8497-76E95A97C336}" destId="{978A2AFC-C02A-4423-A574-5F00B76936D8}" srcOrd="2" destOrd="0" parTransId="{C8205012-94C8-4CC5-B265-AC993EE41C25}" sibTransId="{76080FFC-D808-4F78-BD7F-B6803B44007F}"/>
    <dgm:cxn modelId="{CE0A8190-3788-467E-8593-67F886145B90}" type="presOf" srcId="{6A103DA5-5277-4C4A-B8E9-C063F6A8109F}" destId="{30AE6106-AD6B-4E5C-B082-C4D2A95E45DC}" srcOrd="0" destOrd="0" presId="urn:microsoft.com/office/officeart/2008/layout/LinedList"/>
    <dgm:cxn modelId="{2FF2AB99-C315-41AA-A78B-2A3D503E97E1}" type="presOf" srcId="{978A2AFC-C02A-4423-A574-5F00B76936D8}" destId="{D6A3CBCF-132D-4042-966D-61E2D3833595}" srcOrd="0" destOrd="0" presId="urn:microsoft.com/office/officeart/2008/layout/LinedList"/>
    <dgm:cxn modelId="{DBB29EC4-B6D3-4072-974A-5C7200024498}" type="presOf" srcId="{7F37C444-CEEC-45D4-BBBC-0C5256E891E2}" destId="{9B2DCAC1-84D5-4C17-991B-D247F38AD697}" srcOrd="0" destOrd="0" presId="urn:microsoft.com/office/officeart/2008/layout/LinedList"/>
    <dgm:cxn modelId="{0C8971F0-FDAA-483F-AD6D-8B6ECD27906D}" type="presOf" srcId="{8BB5FCDE-A459-4348-8497-76E95A97C336}" destId="{E6811CEE-5E0E-4FCE-9FF5-754BD60671C8}" srcOrd="0" destOrd="0" presId="urn:microsoft.com/office/officeart/2008/layout/LinedList"/>
    <dgm:cxn modelId="{41792808-4BA4-4F41-A286-D1822ACE03BA}" type="presParOf" srcId="{E6811CEE-5E0E-4FCE-9FF5-754BD60671C8}" destId="{79309C03-47EB-4620-930F-152442D7F24A}" srcOrd="0" destOrd="0" presId="urn:microsoft.com/office/officeart/2008/layout/LinedList"/>
    <dgm:cxn modelId="{E901D015-3738-4F69-8E12-177C293EE354}" type="presParOf" srcId="{E6811CEE-5E0E-4FCE-9FF5-754BD60671C8}" destId="{241D4159-F2DB-4415-934F-BAFE48187DE0}" srcOrd="1" destOrd="0" presId="urn:microsoft.com/office/officeart/2008/layout/LinedList"/>
    <dgm:cxn modelId="{B69902AD-CFA9-447B-8B7C-D73AAFD26350}" type="presParOf" srcId="{241D4159-F2DB-4415-934F-BAFE48187DE0}" destId="{E6A7A2E2-B0BD-45CC-9B88-8D3ACB27D366}" srcOrd="0" destOrd="0" presId="urn:microsoft.com/office/officeart/2008/layout/LinedList"/>
    <dgm:cxn modelId="{A250E630-74A9-4BB5-9316-1AF4F68F3465}" type="presParOf" srcId="{241D4159-F2DB-4415-934F-BAFE48187DE0}" destId="{6C1161D8-A331-47F4-A235-B049DF836EAB}" srcOrd="1" destOrd="0" presId="urn:microsoft.com/office/officeart/2008/layout/LinedList"/>
    <dgm:cxn modelId="{40FB8542-2E62-48C0-AD3C-D6DD00568B21}" type="presParOf" srcId="{E6811CEE-5E0E-4FCE-9FF5-754BD60671C8}" destId="{B7A1F323-B00C-415C-A152-53365A4CCC56}" srcOrd="2" destOrd="0" presId="urn:microsoft.com/office/officeart/2008/layout/LinedList"/>
    <dgm:cxn modelId="{57E9555A-E122-4DA5-9498-9F5733EBF49D}" type="presParOf" srcId="{E6811CEE-5E0E-4FCE-9FF5-754BD60671C8}" destId="{620144FB-CC0C-4284-9AB3-F7D16A559F0D}" srcOrd="3" destOrd="0" presId="urn:microsoft.com/office/officeart/2008/layout/LinedList"/>
    <dgm:cxn modelId="{B9CC4069-B21B-4148-B9F2-AC49C047C055}" type="presParOf" srcId="{620144FB-CC0C-4284-9AB3-F7D16A559F0D}" destId="{30AE6106-AD6B-4E5C-B082-C4D2A95E45DC}" srcOrd="0" destOrd="0" presId="urn:microsoft.com/office/officeart/2008/layout/LinedList"/>
    <dgm:cxn modelId="{EEFA5732-DCA7-4E94-ABD8-AF3082EAF69C}" type="presParOf" srcId="{620144FB-CC0C-4284-9AB3-F7D16A559F0D}" destId="{8AD5844B-930C-490F-9EF6-7086350B4E49}" srcOrd="1" destOrd="0" presId="urn:microsoft.com/office/officeart/2008/layout/LinedList"/>
    <dgm:cxn modelId="{3E582FB3-0403-4928-BB2B-DF6295DFE9AE}" type="presParOf" srcId="{E6811CEE-5E0E-4FCE-9FF5-754BD60671C8}" destId="{9CB2389E-EE15-4BEC-AE91-F46ABCF9DFBE}" srcOrd="4" destOrd="0" presId="urn:microsoft.com/office/officeart/2008/layout/LinedList"/>
    <dgm:cxn modelId="{4BF3B407-8219-46D1-84FC-1D56AF66BBA9}" type="presParOf" srcId="{E6811CEE-5E0E-4FCE-9FF5-754BD60671C8}" destId="{283925D4-F7F1-4330-8A9E-8B136BF59E28}" srcOrd="5" destOrd="0" presId="urn:microsoft.com/office/officeart/2008/layout/LinedList"/>
    <dgm:cxn modelId="{0981686C-A4CF-4D0B-B3BA-AD20778D36F4}" type="presParOf" srcId="{283925D4-F7F1-4330-8A9E-8B136BF59E28}" destId="{D6A3CBCF-132D-4042-966D-61E2D3833595}" srcOrd="0" destOrd="0" presId="urn:microsoft.com/office/officeart/2008/layout/LinedList"/>
    <dgm:cxn modelId="{78BFD669-7885-4B1B-B108-9973D6453A28}" type="presParOf" srcId="{283925D4-F7F1-4330-8A9E-8B136BF59E28}" destId="{F12A43B2-5ECD-4E87-AA52-061620FC6218}" srcOrd="1" destOrd="0" presId="urn:microsoft.com/office/officeart/2008/layout/LinedList"/>
    <dgm:cxn modelId="{7C39E1A6-622E-4DE8-8A5E-35DF853CC1CE}" type="presParOf" srcId="{E6811CEE-5E0E-4FCE-9FF5-754BD60671C8}" destId="{CBD6EB62-6AF8-4434-BBAB-C9FCFBFBB147}" srcOrd="6" destOrd="0" presId="urn:microsoft.com/office/officeart/2008/layout/LinedList"/>
    <dgm:cxn modelId="{A44189AF-B84D-4E1E-AFF1-A9BCF1E167FE}" type="presParOf" srcId="{E6811CEE-5E0E-4FCE-9FF5-754BD60671C8}" destId="{601332C6-2AF3-402C-91FA-6FA24F2EEADC}" srcOrd="7" destOrd="0" presId="urn:microsoft.com/office/officeart/2008/layout/LinedList"/>
    <dgm:cxn modelId="{0CB78F47-79A9-4D70-B6C6-70FB0B6B1313}" type="presParOf" srcId="{601332C6-2AF3-402C-91FA-6FA24F2EEADC}" destId="{9B2DCAC1-84D5-4C17-991B-D247F38AD697}" srcOrd="0" destOrd="0" presId="urn:microsoft.com/office/officeart/2008/layout/LinedList"/>
    <dgm:cxn modelId="{BE300B8F-3E68-4F8A-A664-478036EA78CA}" type="presParOf" srcId="{601332C6-2AF3-402C-91FA-6FA24F2EEADC}" destId="{AEBFFFAC-E0F9-4D44-9833-D50AE57F00F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A87EE4-282E-4A16-93F5-59CAA3537E09}"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DE6DC951-772C-4F08-AF53-48EB499AF641}">
      <dgm:prSet/>
      <dgm:spPr/>
      <dgm:t>
        <a:bodyPr/>
        <a:lstStyle/>
        <a:p>
          <a:pPr>
            <a:lnSpc>
              <a:spcPct val="100000"/>
            </a:lnSpc>
          </a:pPr>
          <a:r>
            <a:rPr lang="en-US" dirty="0">
              <a:latin typeface="Calibri" panose="020F0502020204030204" pitchFamily="34" charset="0"/>
              <a:ea typeface="Calibri" panose="020F0502020204030204" pitchFamily="34" charset="0"/>
              <a:cs typeface="Calibri" panose="020F0502020204030204" pitchFamily="34" charset="0"/>
            </a:rPr>
            <a:t>Restructure of the Subcommittees</a:t>
          </a:r>
        </a:p>
      </dgm:t>
    </dgm:pt>
    <dgm:pt modelId="{5A66DCA9-789C-4D99-BE1F-A7D2D98D503D}" type="parTrans" cxnId="{4359B18C-CBF3-4BBD-9FE4-C40E1D24B984}">
      <dgm:prSet/>
      <dgm:spPr/>
      <dgm:t>
        <a:bodyPr/>
        <a:lstStyle/>
        <a:p>
          <a:endParaRPr lang="en-US"/>
        </a:p>
      </dgm:t>
    </dgm:pt>
    <dgm:pt modelId="{F8A94F32-45EF-486F-BFCC-BDA2680046C3}" type="sibTrans" cxnId="{4359B18C-CBF3-4BBD-9FE4-C40E1D24B984}">
      <dgm:prSet/>
      <dgm:spPr/>
      <dgm:t>
        <a:bodyPr/>
        <a:lstStyle/>
        <a:p>
          <a:pPr>
            <a:lnSpc>
              <a:spcPct val="100000"/>
            </a:lnSpc>
          </a:pPr>
          <a:endParaRPr lang="en-US"/>
        </a:p>
      </dgm:t>
    </dgm:pt>
    <dgm:pt modelId="{EC3DFD78-1434-40B2-9C2F-99E23E20DACE}">
      <dgm:prSet/>
      <dgm:spPr/>
      <dgm:t>
        <a:bodyPr/>
        <a:lstStyle/>
        <a:p>
          <a:pPr>
            <a:lnSpc>
              <a:spcPct val="100000"/>
            </a:lnSpc>
          </a:pPr>
          <a:r>
            <a:rPr lang="en-US" dirty="0">
              <a:latin typeface="Calibri" panose="020F0502020204030204" pitchFamily="34" charset="0"/>
              <a:ea typeface="Calibri" panose="020F0502020204030204" pitchFamily="34" charset="0"/>
              <a:cs typeface="Calibri" panose="020F0502020204030204" pitchFamily="34" charset="0"/>
            </a:rPr>
            <a:t>Appointed Co- Chairs for each Subcommittee</a:t>
          </a:r>
        </a:p>
      </dgm:t>
    </dgm:pt>
    <dgm:pt modelId="{A5CBF09D-8F39-46EF-8DDC-3A65117F3B3E}" type="parTrans" cxnId="{9CFDB96B-51CE-4FDD-BCAE-4A5F82E7F0B7}">
      <dgm:prSet/>
      <dgm:spPr/>
      <dgm:t>
        <a:bodyPr/>
        <a:lstStyle/>
        <a:p>
          <a:endParaRPr lang="en-US"/>
        </a:p>
      </dgm:t>
    </dgm:pt>
    <dgm:pt modelId="{43AF25F8-90E4-4197-91F5-3D6CBDC517C3}" type="sibTrans" cxnId="{9CFDB96B-51CE-4FDD-BCAE-4A5F82E7F0B7}">
      <dgm:prSet/>
      <dgm:spPr/>
      <dgm:t>
        <a:bodyPr/>
        <a:lstStyle/>
        <a:p>
          <a:pPr>
            <a:lnSpc>
              <a:spcPct val="100000"/>
            </a:lnSpc>
          </a:pPr>
          <a:endParaRPr lang="en-US"/>
        </a:p>
      </dgm:t>
    </dgm:pt>
    <dgm:pt modelId="{C759A3AC-15FF-49BF-B898-5961DD12A6EE}">
      <dgm:prSet/>
      <dgm:spPr/>
      <dgm:t>
        <a:bodyPr/>
        <a:lstStyle/>
        <a:p>
          <a:pPr>
            <a:lnSpc>
              <a:spcPct val="100000"/>
            </a:lnSpc>
          </a:pPr>
          <a:r>
            <a:rPr lang="en-US" dirty="0">
              <a:latin typeface="Calibri" panose="020F0502020204030204" pitchFamily="34" charset="0"/>
              <a:ea typeface="Calibri" panose="020F0502020204030204" pitchFamily="34" charset="0"/>
              <a:cs typeface="Calibri" panose="020F0502020204030204" pitchFamily="34" charset="0"/>
            </a:rPr>
            <a:t>Launched 2 New Subcommittees</a:t>
          </a:r>
        </a:p>
      </dgm:t>
    </dgm:pt>
    <dgm:pt modelId="{87EE8B14-9E9F-47C0-8FE4-C78E421C2D20}" type="parTrans" cxnId="{9FF9D7CE-26DF-463A-8B96-0831E754C058}">
      <dgm:prSet/>
      <dgm:spPr/>
      <dgm:t>
        <a:bodyPr/>
        <a:lstStyle/>
        <a:p>
          <a:endParaRPr lang="en-US"/>
        </a:p>
      </dgm:t>
    </dgm:pt>
    <dgm:pt modelId="{97E432F5-3587-4D4F-A126-5EA572617D7F}" type="sibTrans" cxnId="{9FF9D7CE-26DF-463A-8B96-0831E754C058}">
      <dgm:prSet/>
      <dgm:spPr/>
      <dgm:t>
        <a:bodyPr/>
        <a:lstStyle/>
        <a:p>
          <a:pPr>
            <a:lnSpc>
              <a:spcPct val="100000"/>
            </a:lnSpc>
          </a:pPr>
          <a:endParaRPr lang="en-US"/>
        </a:p>
      </dgm:t>
    </dgm:pt>
    <dgm:pt modelId="{E55452DE-EB76-4C82-B96F-28679E2616E6}">
      <dgm:prSet/>
      <dgm:spPr/>
      <dgm:t>
        <a:bodyPr/>
        <a:lstStyle/>
        <a:p>
          <a:pPr>
            <a:lnSpc>
              <a:spcPct val="100000"/>
            </a:lnSpc>
          </a:pPr>
          <a:r>
            <a:rPr lang="en-US"/>
            <a:t>Updated our Meeting Schedule</a:t>
          </a:r>
        </a:p>
      </dgm:t>
    </dgm:pt>
    <dgm:pt modelId="{BDCEB01C-BA6A-4BDD-8C85-21B5918F2FC0}" type="parTrans" cxnId="{BFCB97DE-258C-4750-84CC-6969E42CCF6C}">
      <dgm:prSet/>
      <dgm:spPr/>
      <dgm:t>
        <a:bodyPr/>
        <a:lstStyle/>
        <a:p>
          <a:endParaRPr lang="en-US"/>
        </a:p>
      </dgm:t>
    </dgm:pt>
    <dgm:pt modelId="{49943F49-8FC4-4FC7-A80D-9C6FEBE08372}" type="sibTrans" cxnId="{BFCB97DE-258C-4750-84CC-6969E42CCF6C}">
      <dgm:prSet/>
      <dgm:spPr/>
      <dgm:t>
        <a:bodyPr/>
        <a:lstStyle/>
        <a:p>
          <a:pPr>
            <a:lnSpc>
              <a:spcPct val="100000"/>
            </a:lnSpc>
          </a:pPr>
          <a:endParaRPr lang="en-US"/>
        </a:p>
      </dgm:t>
    </dgm:pt>
    <dgm:pt modelId="{1B05BE68-F78E-4067-A8B9-193EDA1168F9}">
      <dgm:prSet/>
      <dgm:spPr/>
      <dgm:t>
        <a:bodyPr/>
        <a:lstStyle/>
        <a:p>
          <a:pPr>
            <a:lnSpc>
              <a:spcPct val="100000"/>
            </a:lnSpc>
          </a:pPr>
          <a:r>
            <a:rPr lang="en-US" dirty="0">
              <a:latin typeface="Calibri" panose="020F0502020204030204" pitchFamily="34" charset="0"/>
              <a:ea typeface="Calibri" panose="020F0502020204030204" pitchFamily="34" charset="0"/>
              <a:cs typeface="Calibri" panose="020F0502020204030204" pitchFamily="34" charset="0"/>
            </a:rPr>
            <a:t>Provided Onboarding and Trainings for Co-Chairs /Secretaries</a:t>
          </a:r>
        </a:p>
      </dgm:t>
    </dgm:pt>
    <dgm:pt modelId="{8FC7F10B-E610-46C5-B4F1-4D82F930E670}" type="parTrans" cxnId="{B8184EA6-1918-4162-9B60-B695B82F866E}">
      <dgm:prSet/>
      <dgm:spPr/>
      <dgm:t>
        <a:bodyPr/>
        <a:lstStyle/>
        <a:p>
          <a:endParaRPr lang="en-US"/>
        </a:p>
      </dgm:t>
    </dgm:pt>
    <dgm:pt modelId="{DFCC3C1B-B39C-4459-AFD8-5D83CABF9966}" type="sibTrans" cxnId="{B8184EA6-1918-4162-9B60-B695B82F866E}">
      <dgm:prSet/>
      <dgm:spPr/>
      <dgm:t>
        <a:bodyPr/>
        <a:lstStyle/>
        <a:p>
          <a:pPr>
            <a:lnSpc>
              <a:spcPct val="100000"/>
            </a:lnSpc>
          </a:pPr>
          <a:endParaRPr lang="en-US"/>
        </a:p>
      </dgm:t>
    </dgm:pt>
    <dgm:pt modelId="{A6AC9972-78A2-4E2E-8321-F8E659625971}">
      <dgm:prSet/>
      <dgm:spPr/>
      <dgm:t>
        <a:bodyPr/>
        <a:lstStyle/>
        <a:p>
          <a:pPr>
            <a:lnSpc>
              <a:spcPct val="100000"/>
            </a:lnSpc>
          </a:pPr>
          <a:r>
            <a:rPr lang="en-US" dirty="0"/>
            <a:t>Developed Workplans that Aligns with 2026-2030 Strategic Plan</a:t>
          </a:r>
        </a:p>
      </dgm:t>
    </dgm:pt>
    <dgm:pt modelId="{9464C547-79F5-4E04-B65E-55BA69C6B4D5}" type="parTrans" cxnId="{6CFA75C6-474D-4925-8287-DAFCD6E77F46}">
      <dgm:prSet/>
      <dgm:spPr/>
      <dgm:t>
        <a:bodyPr/>
        <a:lstStyle/>
        <a:p>
          <a:endParaRPr lang="en-US"/>
        </a:p>
      </dgm:t>
    </dgm:pt>
    <dgm:pt modelId="{5EF1C0DA-82EF-445E-B0AE-7D322F63189B}" type="sibTrans" cxnId="{6CFA75C6-474D-4925-8287-DAFCD6E77F46}">
      <dgm:prSet/>
      <dgm:spPr/>
      <dgm:t>
        <a:bodyPr/>
        <a:lstStyle/>
        <a:p>
          <a:endParaRPr lang="en-US"/>
        </a:p>
      </dgm:t>
    </dgm:pt>
    <dgm:pt modelId="{BC2D9E84-52BE-4E43-BE3D-A35E6898B1FE}" type="pres">
      <dgm:prSet presAssocID="{46A87EE4-282E-4A16-93F5-59CAA3537E09}" presName="vert0" presStyleCnt="0">
        <dgm:presLayoutVars>
          <dgm:dir/>
          <dgm:animOne val="branch"/>
          <dgm:animLvl val="lvl"/>
        </dgm:presLayoutVars>
      </dgm:prSet>
      <dgm:spPr/>
    </dgm:pt>
    <dgm:pt modelId="{ACD1D444-7C2B-4B4B-B5EE-C893CB0EF003}" type="pres">
      <dgm:prSet presAssocID="{DE6DC951-772C-4F08-AF53-48EB499AF641}" presName="thickLine" presStyleLbl="alignNode1" presStyleIdx="0" presStyleCnt="6"/>
      <dgm:spPr/>
    </dgm:pt>
    <dgm:pt modelId="{34773CEA-DB6F-48DC-8D1C-53E1EE29EB8C}" type="pres">
      <dgm:prSet presAssocID="{DE6DC951-772C-4F08-AF53-48EB499AF641}" presName="horz1" presStyleCnt="0"/>
      <dgm:spPr/>
    </dgm:pt>
    <dgm:pt modelId="{18DF3177-5B82-4BD7-8CEE-12000D046C1F}" type="pres">
      <dgm:prSet presAssocID="{DE6DC951-772C-4F08-AF53-48EB499AF641}" presName="tx1" presStyleLbl="revTx" presStyleIdx="0" presStyleCnt="6"/>
      <dgm:spPr/>
    </dgm:pt>
    <dgm:pt modelId="{10E7799E-B2FF-48B7-B4B5-D17037831C6D}" type="pres">
      <dgm:prSet presAssocID="{DE6DC951-772C-4F08-AF53-48EB499AF641}" presName="vert1" presStyleCnt="0"/>
      <dgm:spPr/>
    </dgm:pt>
    <dgm:pt modelId="{C675323A-0D45-46C9-9A08-D90326A841BB}" type="pres">
      <dgm:prSet presAssocID="{EC3DFD78-1434-40B2-9C2F-99E23E20DACE}" presName="thickLine" presStyleLbl="alignNode1" presStyleIdx="1" presStyleCnt="6"/>
      <dgm:spPr/>
    </dgm:pt>
    <dgm:pt modelId="{A8F42CB3-D1B5-4A15-A24A-4EFA6E1455CD}" type="pres">
      <dgm:prSet presAssocID="{EC3DFD78-1434-40B2-9C2F-99E23E20DACE}" presName="horz1" presStyleCnt="0"/>
      <dgm:spPr/>
    </dgm:pt>
    <dgm:pt modelId="{AD8EE36F-CC34-46CF-8368-8839AF1344F6}" type="pres">
      <dgm:prSet presAssocID="{EC3DFD78-1434-40B2-9C2F-99E23E20DACE}" presName="tx1" presStyleLbl="revTx" presStyleIdx="1" presStyleCnt="6"/>
      <dgm:spPr/>
    </dgm:pt>
    <dgm:pt modelId="{1DAA3F36-2A27-46F4-97C5-8FFBB7A60598}" type="pres">
      <dgm:prSet presAssocID="{EC3DFD78-1434-40B2-9C2F-99E23E20DACE}" presName="vert1" presStyleCnt="0"/>
      <dgm:spPr/>
    </dgm:pt>
    <dgm:pt modelId="{272A0D08-69E6-40F5-BA49-3040B6CDFF9B}" type="pres">
      <dgm:prSet presAssocID="{C759A3AC-15FF-49BF-B898-5961DD12A6EE}" presName="thickLine" presStyleLbl="alignNode1" presStyleIdx="2" presStyleCnt="6"/>
      <dgm:spPr/>
    </dgm:pt>
    <dgm:pt modelId="{7A77F859-8EAE-4EDC-BA61-4D17CB82635B}" type="pres">
      <dgm:prSet presAssocID="{C759A3AC-15FF-49BF-B898-5961DD12A6EE}" presName="horz1" presStyleCnt="0"/>
      <dgm:spPr/>
    </dgm:pt>
    <dgm:pt modelId="{9E5F726D-EF7F-4EAF-B15E-416453EA061E}" type="pres">
      <dgm:prSet presAssocID="{C759A3AC-15FF-49BF-B898-5961DD12A6EE}" presName="tx1" presStyleLbl="revTx" presStyleIdx="2" presStyleCnt="6"/>
      <dgm:spPr/>
    </dgm:pt>
    <dgm:pt modelId="{195201F3-C294-4F52-8244-C3FDE8B2993E}" type="pres">
      <dgm:prSet presAssocID="{C759A3AC-15FF-49BF-B898-5961DD12A6EE}" presName="vert1" presStyleCnt="0"/>
      <dgm:spPr/>
    </dgm:pt>
    <dgm:pt modelId="{72701F18-FC66-423C-B3E9-07D113BDB1D8}" type="pres">
      <dgm:prSet presAssocID="{E55452DE-EB76-4C82-B96F-28679E2616E6}" presName="thickLine" presStyleLbl="alignNode1" presStyleIdx="3" presStyleCnt="6"/>
      <dgm:spPr/>
    </dgm:pt>
    <dgm:pt modelId="{E90D11BA-E2B5-42C3-A52B-56A0E2F2F8B7}" type="pres">
      <dgm:prSet presAssocID="{E55452DE-EB76-4C82-B96F-28679E2616E6}" presName="horz1" presStyleCnt="0"/>
      <dgm:spPr/>
    </dgm:pt>
    <dgm:pt modelId="{6E02D497-51FA-4F28-90B8-80A9C7EC253B}" type="pres">
      <dgm:prSet presAssocID="{E55452DE-EB76-4C82-B96F-28679E2616E6}" presName="tx1" presStyleLbl="revTx" presStyleIdx="3" presStyleCnt="6"/>
      <dgm:spPr/>
    </dgm:pt>
    <dgm:pt modelId="{4F803FB7-615B-412E-8BCE-C459242FB4F5}" type="pres">
      <dgm:prSet presAssocID="{E55452DE-EB76-4C82-B96F-28679E2616E6}" presName="vert1" presStyleCnt="0"/>
      <dgm:spPr/>
    </dgm:pt>
    <dgm:pt modelId="{40A4B58E-74A3-4B33-ACE3-EB71FC989EBC}" type="pres">
      <dgm:prSet presAssocID="{1B05BE68-F78E-4067-A8B9-193EDA1168F9}" presName="thickLine" presStyleLbl="alignNode1" presStyleIdx="4" presStyleCnt="6"/>
      <dgm:spPr/>
    </dgm:pt>
    <dgm:pt modelId="{2F0ADCD5-2285-4FFA-86A2-68BA85316AEE}" type="pres">
      <dgm:prSet presAssocID="{1B05BE68-F78E-4067-A8B9-193EDA1168F9}" presName="horz1" presStyleCnt="0"/>
      <dgm:spPr/>
    </dgm:pt>
    <dgm:pt modelId="{D5516F77-549A-4916-B37C-4F8424A449B5}" type="pres">
      <dgm:prSet presAssocID="{1B05BE68-F78E-4067-A8B9-193EDA1168F9}" presName="tx1" presStyleLbl="revTx" presStyleIdx="4" presStyleCnt="6"/>
      <dgm:spPr/>
    </dgm:pt>
    <dgm:pt modelId="{648F947B-A65F-49B1-9AD0-ECC76E68F994}" type="pres">
      <dgm:prSet presAssocID="{1B05BE68-F78E-4067-A8B9-193EDA1168F9}" presName="vert1" presStyleCnt="0"/>
      <dgm:spPr/>
    </dgm:pt>
    <dgm:pt modelId="{82B25446-81D2-4589-9F9B-80852A615818}" type="pres">
      <dgm:prSet presAssocID="{A6AC9972-78A2-4E2E-8321-F8E659625971}" presName="thickLine" presStyleLbl="alignNode1" presStyleIdx="5" presStyleCnt="6"/>
      <dgm:spPr/>
    </dgm:pt>
    <dgm:pt modelId="{D101C27B-F1DC-4403-AAFA-01726178C135}" type="pres">
      <dgm:prSet presAssocID="{A6AC9972-78A2-4E2E-8321-F8E659625971}" presName="horz1" presStyleCnt="0"/>
      <dgm:spPr/>
    </dgm:pt>
    <dgm:pt modelId="{D7591C91-0733-46C3-83C3-378561035E1B}" type="pres">
      <dgm:prSet presAssocID="{A6AC9972-78A2-4E2E-8321-F8E659625971}" presName="tx1" presStyleLbl="revTx" presStyleIdx="5" presStyleCnt="6"/>
      <dgm:spPr/>
    </dgm:pt>
    <dgm:pt modelId="{F409E13F-5811-4804-A3E2-5E7F5FAB5522}" type="pres">
      <dgm:prSet presAssocID="{A6AC9972-78A2-4E2E-8321-F8E659625971}" presName="vert1" presStyleCnt="0"/>
      <dgm:spPr/>
    </dgm:pt>
  </dgm:ptLst>
  <dgm:cxnLst>
    <dgm:cxn modelId="{9CFDB96B-51CE-4FDD-BCAE-4A5F82E7F0B7}" srcId="{46A87EE4-282E-4A16-93F5-59CAA3537E09}" destId="{EC3DFD78-1434-40B2-9C2F-99E23E20DACE}" srcOrd="1" destOrd="0" parTransId="{A5CBF09D-8F39-46EF-8DDC-3A65117F3B3E}" sibTransId="{43AF25F8-90E4-4197-91F5-3D6CBDC517C3}"/>
    <dgm:cxn modelId="{F980A753-2CBB-4694-9045-F946996CAD9D}" type="presOf" srcId="{DE6DC951-772C-4F08-AF53-48EB499AF641}" destId="{18DF3177-5B82-4BD7-8CEE-12000D046C1F}" srcOrd="0" destOrd="0" presId="urn:microsoft.com/office/officeart/2008/layout/LinedList"/>
    <dgm:cxn modelId="{6DA1E657-7C4B-4233-B6F9-8E7351FD3C5E}" type="presOf" srcId="{A6AC9972-78A2-4E2E-8321-F8E659625971}" destId="{D7591C91-0733-46C3-83C3-378561035E1B}" srcOrd="0" destOrd="0" presId="urn:microsoft.com/office/officeart/2008/layout/LinedList"/>
    <dgm:cxn modelId="{ECA6F759-A7BB-4CE7-8D08-5C680667B738}" type="presOf" srcId="{46A87EE4-282E-4A16-93F5-59CAA3537E09}" destId="{BC2D9E84-52BE-4E43-BE3D-A35E6898B1FE}" srcOrd="0" destOrd="0" presId="urn:microsoft.com/office/officeart/2008/layout/LinedList"/>
    <dgm:cxn modelId="{4359B18C-CBF3-4BBD-9FE4-C40E1D24B984}" srcId="{46A87EE4-282E-4A16-93F5-59CAA3537E09}" destId="{DE6DC951-772C-4F08-AF53-48EB499AF641}" srcOrd="0" destOrd="0" parTransId="{5A66DCA9-789C-4D99-BE1F-A7D2D98D503D}" sibTransId="{F8A94F32-45EF-486F-BFCC-BDA2680046C3}"/>
    <dgm:cxn modelId="{EE8AA39A-6108-4276-989B-A078F240610B}" type="presOf" srcId="{C759A3AC-15FF-49BF-B898-5961DD12A6EE}" destId="{9E5F726D-EF7F-4EAF-B15E-416453EA061E}" srcOrd="0" destOrd="0" presId="urn:microsoft.com/office/officeart/2008/layout/LinedList"/>
    <dgm:cxn modelId="{B8184EA6-1918-4162-9B60-B695B82F866E}" srcId="{46A87EE4-282E-4A16-93F5-59CAA3537E09}" destId="{1B05BE68-F78E-4067-A8B9-193EDA1168F9}" srcOrd="4" destOrd="0" parTransId="{8FC7F10B-E610-46C5-B4F1-4D82F930E670}" sibTransId="{DFCC3C1B-B39C-4459-AFD8-5D83CABF9966}"/>
    <dgm:cxn modelId="{6CFA75C6-474D-4925-8287-DAFCD6E77F46}" srcId="{46A87EE4-282E-4A16-93F5-59CAA3537E09}" destId="{A6AC9972-78A2-4E2E-8321-F8E659625971}" srcOrd="5" destOrd="0" parTransId="{9464C547-79F5-4E04-B65E-55BA69C6B4D5}" sibTransId="{5EF1C0DA-82EF-445E-B0AE-7D322F63189B}"/>
    <dgm:cxn modelId="{9947C9C6-9EB0-4761-A3A7-12FB66560D64}" type="presOf" srcId="{1B05BE68-F78E-4067-A8B9-193EDA1168F9}" destId="{D5516F77-549A-4916-B37C-4F8424A449B5}" srcOrd="0" destOrd="0" presId="urn:microsoft.com/office/officeart/2008/layout/LinedList"/>
    <dgm:cxn modelId="{9FF9D7CE-26DF-463A-8B96-0831E754C058}" srcId="{46A87EE4-282E-4A16-93F5-59CAA3537E09}" destId="{C759A3AC-15FF-49BF-B898-5961DD12A6EE}" srcOrd="2" destOrd="0" parTransId="{87EE8B14-9E9F-47C0-8FE4-C78E421C2D20}" sibTransId="{97E432F5-3587-4D4F-A126-5EA572617D7F}"/>
    <dgm:cxn modelId="{BFCB97DE-258C-4750-84CC-6969E42CCF6C}" srcId="{46A87EE4-282E-4A16-93F5-59CAA3537E09}" destId="{E55452DE-EB76-4C82-B96F-28679E2616E6}" srcOrd="3" destOrd="0" parTransId="{BDCEB01C-BA6A-4BDD-8C85-21B5918F2FC0}" sibTransId="{49943F49-8FC4-4FC7-A80D-9C6FEBE08372}"/>
    <dgm:cxn modelId="{BF6304E8-F331-4EE4-BA2F-47E2C1B4E7B6}" type="presOf" srcId="{EC3DFD78-1434-40B2-9C2F-99E23E20DACE}" destId="{AD8EE36F-CC34-46CF-8368-8839AF1344F6}" srcOrd="0" destOrd="0" presId="urn:microsoft.com/office/officeart/2008/layout/LinedList"/>
    <dgm:cxn modelId="{E7CDD6F8-CB32-40ED-B06C-9FB33401FEC9}" type="presOf" srcId="{E55452DE-EB76-4C82-B96F-28679E2616E6}" destId="{6E02D497-51FA-4F28-90B8-80A9C7EC253B}" srcOrd="0" destOrd="0" presId="urn:microsoft.com/office/officeart/2008/layout/LinedList"/>
    <dgm:cxn modelId="{52E2C56F-BD41-48DD-A3AD-B1B8474E212D}" type="presParOf" srcId="{BC2D9E84-52BE-4E43-BE3D-A35E6898B1FE}" destId="{ACD1D444-7C2B-4B4B-B5EE-C893CB0EF003}" srcOrd="0" destOrd="0" presId="urn:microsoft.com/office/officeart/2008/layout/LinedList"/>
    <dgm:cxn modelId="{6C7C7DF6-2ABC-4B4C-9FCC-A9E00D904970}" type="presParOf" srcId="{BC2D9E84-52BE-4E43-BE3D-A35E6898B1FE}" destId="{34773CEA-DB6F-48DC-8D1C-53E1EE29EB8C}" srcOrd="1" destOrd="0" presId="urn:microsoft.com/office/officeart/2008/layout/LinedList"/>
    <dgm:cxn modelId="{E472BC0C-7BAE-4ECD-8520-5A143D4203B0}" type="presParOf" srcId="{34773CEA-DB6F-48DC-8D1C-53E1EE29EB8C}" destId="{18DF3177-5B82-4BD7-8CEE-12000D046C1F}" srcOrd="0" destOrd="0" presId="urn:microsoft.com/office/officeart/2008/layout/LinedList"/>
    <dgm:cxn modelId="{D9F42DF8-64BC-4507-A22F-E44825F2490E}" type="presParOf" srcId="{34773CEA-DB6F-48DC-8D1C-53E1EE29EB8C}" destId="{10E7799E-B2FF-48B7-B4B5-D17037831C6D}" srcOrd="1" destOrd="0" presId="urn:microsoft.com/office/officeart/2008/layout/LinedList"/>
    <dgm:cxn modelId="{859A2530-77DE-44F6-AC5B-10080477C187}" type="presParOf" srcId="{BC2D9E84-52BE-4E43-BE3D-A35E6898B1FE}" destId="{C675323A-0D45-46C9-9A08-D90326A841BB}" srcOrd="2" destOrd="0" presId="urn:microsoft.com/office/officeart/2008/layout/LinedList"/>
    <dgm:cxn modelId="{1637BBD7-FA2B-420B-84DD-F8FAD0E7DA45}" type="presParOf" srcId="{BC2D9E84-52BE-4E43-BE3D-A35E6898B1FE}" destId="{A8F42CB3-D1B5-4A15-A24A-4EFA6E1455CD}" srcOrd="3" destOrd="0" presId="urn:microsoft.com/office/officeart/2008/layout/LinedList"/>
    <dgm:cxn modelId="{0B89CF30-2127-49FC-80B5-A728B6151341}" type="presParOf" srcId="{A8F42CB3-D1B5-4A15-A24A-4EFA6E1455CD}" destId="{AD8EE36F-CC34-46CF-8368-8839AF1344F6}" srcOrd="0" destOrd="0" presId="urn:microsoft.com/office/officeart/2008/layout/LinedList"/>
    <dgm:cxn modelId="{B50505EA-D86D-4F15-8872-C329F2C7C3AD}" type="presParOf" srcId="{A8F42CB3-D1B5-4A15-A24A-4EFA6E1455CD}" destId="{1DAA3F36-2A27-46F4-97C5-8FFBB7A60598}" srcOrd="1" destOrd="0" presId="urn:microsoft.com/office/officeart/2008/layout/LinedList"/>
    <dgm:cxn modelId="{4C55B14B-9839-4D14-A41A-2BCA38DEF3E5}" type="presParOf" srcId="{BC2D9E84-52BE-4E43-BE3D-A35E6898B1FE}" destId="{272A0D08-69E6-40F5-BA49-3040B6CDFF9B}" srcOrd="4" destOrd="0" presId="urn:microsoft.com/office/officeart/2008/layout/LinedList"/>
    <dgm:cxn modelId="{3BCC31CD-103A-4AF5-A250-0E431A0191DD}" type="presParOf" srcId="{BC2D9E84-52BE-4E43-BE3D-A35E6898B1FE}" destId="{7A77F859-8EAE-4EDC-BA61-4D17CB82635B}" srcOrd="5" destOrd="0" presId="urn:microsoft.com/office/officeart/2008/layout/LinedList"/>
    <dgm:cxn modelId="{ADD23B53-EEBC-420A-9A12-B267474A10C6}" type="presParOf" srcId="{7A77F859-8EAE-4EDC-BA61-4D17CB82635B}" destId="{9E5F726D-EF7F-4EAF-B15E-416453EA061E}" srcOrd="0" destOrd="0" presId="urn:microsoft.com/office/officeart/2008/layout/LinedList"/>
    <dgm:cxn modelId="{99EAF2B0-950B-43F7-B7F1-BB62D8AAD08E}" type="presParOf" srcId="{7A77F859-8EAE-4EDC-BA61-4D17CB82635B}" destId="{195201F3-C294-4F52-8244-C3FDE8B2993E}" srcOrd="1" destOrd="0" presId="urn:microsoft.com/office/officeart/2008/layout/LinedList"/>
    <dgm:cxn modelId="{99DCD4DB-963D-4C9F-BF30-F145BE6AD84A}" type="presParOf" srcId="{BC2D9E84-52BE-4E43-BE3D-A35E6898B1FE}" destId="{72701F18-FC66-423C-B3E9-07D113BDB1D8}" srcOrd="6" destOrd="0" presId="urn:microsoft.com/office/officeart/2008/layout/LinedList"/>
    <dgm:cxn modelId="{D692335B-756D-4184-8F37-307A47AC5165}" type="presParOf" srcId="{BC2D9E84-52BE-4E43-BE3D-A35E6898B1FE}" destId="{E90D11BA-E2B5-42C3-A52B-56A0E2F2F8B7}" srcOrd="7" destOrd="0" presId="urn:microsoft.com/office/officeart/2008/layout/LinedList"/>
    <dgm:cxn modelId="{17C8C034-5273-48F7-B494-F6F6BCA5A161}" type="presParOf" srcId="{E90D11BA-E2B5-42C3-A52B-56A0E2F2F8B7}" destId="{6E02D497-51FA-4F28-90B8-80A9C7EC253B}" srcOrd="0" destOrd="0" presId="urn:microsoft.com/office/officeart/2008/layout/LinedList"/>
    <dgm:cxn modelId="{FEA3B4C3-D7AA-4291-B815-08E04261FB0F}" type="presParOf" srcId="{E90D11BA-E2B5-42C3-A52B-56A0E2F2F8B7}" destId="{4F803FB7-615B-412E-8BCE-C459242FB4F5}" srcOrd="1" destOrd="0" presId="urn:microsoft.com/office/officeart/2008/layout/LinedList"/>
    <dgm:cxn modelId="{C10D9603-A350-4328-B562-A979EEBFE34B}" type="presParOf" srcId="{BC2D9E84-52BE-4E43-BE3D-A35E6898B1FE}" destId="{40A4B58E-74A3-4B33-ACE3-EB71FC989EBC}" srcOrd="8" destOrd="0" presId="urn:microsoft.com/office/officeart/2008/layout/LinedList"/>
    <dgm:cxn modelId="{8434EC48-1FC9-4045-8CC5-50EC04CBAFA5}" type="presParOf" srcId="{BC2D9E84-52BE-4E43-BE3D-A35E6898B1FE}" destId="{2F0ADCD5-2285-4FFA-86A2-68BA85316AEE}" srcOrd="9" destOrd="0" presId="urn:microsoft.com/office/officeart/2008/layout/LinedList"/>
    <dgm:cxn modelId="{47AD78DF-BC2C-4455-B94D-E52C861E33ED}" type="presParOf" srcId="{2F0ADCD5-2285-4FFA-86A2-68BA85316AEE}" destId="{D5516F77-549A-4916-B37C-4F8424A449B5}" srcOrd="0" destOrd="0" presId="urn:microsoft.com/office/officeart/2008/layout/LinedList"/>
    <dgm:cxn modelId="{048A09FB-0EDB-489B-8671-BC2F5C5E27BF}" type="presParOf" srcId="{2F0ADCD5-2285-4FFA-86A2-68BA85316AEE}" destId="{648F947B-A65F-49B1-9AD0-ECC76E68F994}" srcOrd="1" destOrd="0" presId="urn:microsoft.com/office/officeart/2008/layout/LinedList"/>
    <dgm:cxn modelId="{3B1C3993-AA24-44FA-B872-69792B6BF6F0}" type="presParOf" srcId="{BC2D9E84-52BE-4E43-BE3D-A35E6898B1FE}" destId="{82B25446-81D2-4589-9F9B-80852A615818}" srcOrd="10" destOrd="0" presId="urn:microsoft.com/office/officeart/2008/layout/LinedList"/>
    <dgm:cxn modelId="{A86AAADB-4723-46A7-96D3-3E4F42240990}" type="presParOf" srcId="{BC2D9E84-52BE-4E43-BE3D-A35E6898B1FE}" destId="{D101C27B-F1DC-4403-AAFA-01726178C135}" srcOrd="11" destOrd="0" presId="urn:microsoft.com/office/officeart/2008/layout/LinedList"/>
    <dgm:cxn modelId="{3124911E-8347-4062-B087-D7E59B4DD4DB}" type="presParOf" srcId="{D101C27B-F1DC-4403-AAFA-01726178C135}" destId="{D7591C91-0733-46C3-83C3-378561035E1B}" srcOrd="0" destOrd="0" presId="urn:microsoft.com/office/officeart/2008/layout/LinedList"/>
    <dgm:cxn modelId="{C69F4B78-CC87-4490-B9A6-BF5FCA51D10D}" type="presParOf" srcId="{D101C27B-F1DC-4403-AAFA-01726178C135}" destId="{F409E13F-5811-4804-A3E2-5E7F5FAB552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A84E0D-FFCF-4C74-A042-119A4F657C92}" type="doc">
      <dgm:prSet loTypeId="urn:microsoft.com/office/officeart/2008/layout/LinedList" loCatId="list" qsTypeId="urn:microsoft.com/office/officeart/2005/8/quickstyle/simple2" qsCatId="simple" csTypeId="urn:microsoft.com/office/officeart/2005/8/colors/accent6_2" csCatId="accent6"/>
      <dgm:spPr/>
      <dgm:t>
        <a:bodyPr/>
        <a:lstStyle/>
        <a:p>
          <a:endParaRPr lang="en-US"/>
        </a:p>
      </dgm:t>
    </dgm:pt>
    <dgm:pt modelId="{7F5D7C0D-B8E4-45B2-AF9F-D6677C7201C3}">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Completed Strategic Plan Documents</a:t>
          </a:r>
        </a:p>
      </dgm:t>
    </dgm:pt>
    <dgm:pt modelId="{63ADB0BE-AC68-42EA-A38E-E9A42E9E515F}" type="parTrans" cxnId="{92897F06-A289-4E1A-B2FB-AF172DB8A7CE}">
      <dgm:prSet/>
      <dgm:spPr/>
      <dgm:t>
        <a:bodyPr/>
        <a:lstStyle/>
        <a:p>
          <a:endParaRPr lang="en-US"/>
        </a:p>
      </dgm:t>
    </dgm:pt>
    <dgm:pt modelId="{23110D64-7AAF-4FA9-916C-E816F430F907}" type="sibTrans" cxnId="{92897F06-A289-4E1A-B2FB-AF172DB8A7CE}">
      <dgm:prSet phldrT="01"/>
      <dgm:spPr/>
      <dgm:t>
        <a:bodyPr/>
        <a:lstStyle/>
        <a:p>
          <a:endParaRPr lang="en-US"/>
        </a:p>
      </dgm:t>
    </dgm:pt>
    <dgm:pt modelId="{BAF92F05-CEFF-4F57-8256-E64E75891F98}">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Development of Subcommittee  Guidance</a:t>
          </a:r>
        </a:p>
      </dgm:t>
    </dgm:pt>
    <dgm:pt modelId="{558314F4-BF71-496A-8DB5-9AE8DE9DE763}" type="parTrans" cxnId="{6E5FD2A0-1B57-4165-A21E-962A1EE7E064}">
      <dgm:prSet/>
      <dgm:spPr/>
      <dgm:t>
        <a:bodyPr/>
        <a:lstStyle/>
        <a:p>
          <a:endParaRPr lang="en-US"/>
        </a:p>
      </dgm:t>
    </dgm:pt>
    <dgm:pt modelId="{2570FEA8-177E-468D-AD64-D26A62F01333}" type="sibTrans" cxnId="{6E5FD2A0-1B57-4165-A21E-962A1EE7E064}">
      <dgm:prSet phldrT="02"/>
      <dgm:spPr/>
      <dgm:t>
        <a:bodyPr/>
        <a:lstStyle/>
        <a:p>
          <a:endParaRPr lang="en-US"/>
        </a:p>
      </dgm:t>
    </dgm:pt>
    <dgm:pt modelId="{8CDE91C0-911D-427E-86D1-8DA947195742}">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Aligning Bylaws to the Strategic Plan</a:t>
          </a:r>
        </a:p>
      </dgm:t>
    </dgm:pt>
    <dgm:pt modelId="{79D37235-D316-467C-A34B-A93F13F2A797}" type="parTrans" cxnId="{CC6A7E77-3839-4D3C-9CCC-DC382CDD7B68}">
      <dgm:prSet/>
      <dgm:spPr/>
      <dgm:t>
        <a:bodyPr/>
        <a:lstStyle/>
        <a:p>
          <a:endParaRPr lang="en-US"/>
        </a:p>
      </dgm:t>
    </dgm:pt>
    <dgm:pt modelId="{BD4E3B35-971C-44E5-9569-AAD4FA623842}" type="sibTrans" cxnId="{CC6A7E77-3839-4D3C-9CCC-DC382CDD7B68}">
      <dgm:prSet phldrT="03"/>
      <dgm:spPr/>
      <dgm:t>
        <a:bodyPr/>
        <a:lstStyle/>
        <a:p>
          <a:endParaRPr lang="en-US"/>
        </a:p>
      </dgm:t>
    </dgm:pt>
    <dgm:pt modelId="{36623049-3DE6-451C-8392-BC217E8F5FE1}">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Revised NDE Posting Protocol</a:t>
          </a:r>
        </a:p>
      </dgm:t>
    </dgm:pt>
    <dgm:pt modelId="{08B86E62-3A92-4EED-B60E-80B6B18D3E7A}" type="parTrans" cxnId="{9B10F85A-D157-4853-A933-F408614769A9}">
      <dgm:prSet/>
      <dgm:spPr/>
      <dgm:t>
        <a:bodyPr/>
        <a:lstStyle/>
        <a:p>
          <a:endParaRPr lang="en-US"/>
        </a:p>
      </dgm:t>
    </dgm:pt>
    <dgm:pt modelId="{FDF60972-69FB-40D7-8170-5B7B18D84488}" type="sibTrans" cxnId="{9B10F85A-D157-4853-A933-F408614769A9}">
      <dgm:prSet phldrT="04"/>
      <dgm:spPr/>
      <dgm:t>
        <a:bodyPr/>
        <a:lstStyle/>
        <a:p>
          <a:endParaRPr lang="en-US"/>
        </a:p>
      </dgm:t>
    </dgm:pt>
    <dgm:pt modelId="{848C7F7B-F037-4CB2-82D2-22B019342172}" type="pres">
      <dgm:prSet presAssocID="{05A84E0D-FFCF-4C74-A042-119A4F657C92}" presName="vert0" presStyleCnt="0">
        <dgm:presLayoutVars>
          <dgm:dir/>
          <dgm:animOne val="branch"/>
          <dgm:animLvl val="lvl"/>
        </dgm:presLayoutVars>
      </dgm:prSet>
      <dgm:spPr/>
    </dgm:pt>
    <dgm:pt modelId="{20CC2B6A-B4A6-47D9-8C6A-5CB30662036F}" type="pres">
      <dgm:prSet presAssocID="{7F5D7C0D-B8E4-45B2-AF9F-D6677C7201C3}" presName="thickLine" presStyleLbl="alignNode1" presStyleIdx="0" presStyleCnt="4"/>
      <dgm:spPr/>
    </dgm:pt>
    <dgm:pt modelId="{A8A52252-31C9-49C7-A18D-34F6C7BCA27F}" type="pres">
      <dgm:prSet presAssocID="{7F5D7C0D-B8E4-45B2-AF9F-D6677C7201C3}" presName="horz1" presStyleCnt="0"/>
      <dgm:spPr/>
    </dgm:pt>
    <dgm:pt modelId="{C6916097-EA8C-43B0-9108-A3005C4DA3D2}" type="pres">
      <dgm:prSet presAssocID="{7F5D7C0D-B8E4-45B2-AF9F-D6677C7201C3}" presName="tx1" presStyleLbl="revTx" presStyleIdx="0" presStyleCnt="4"/>
      <dgm:spPr/>
    </dgm:pt>
    <dgm:pt modelId="{C1586AE1-FBC3-4C7E-AC1D-B08932102123}" type="pres">
      <dgm:prSet presAssocID="{7F5D7C0D-B8E4-45B2-AF9F-D6677C7201C3}" presName="vert1" presStyleCnt="0"/>
      <dgm:spPr/>
    </dgm:pt>
    <dgm:pt modelId="{AD5819E4-053E-4985-A97A-44692765DD75}" type="pres">
      <dgm:prSet presAssocID="{BAF92F05-CEFF-4F57-8256-E64E75891F98}" presName="thickLine" presStyleLbl="alignNode1" presStyleIdx="1" presStyleCnt="4"/>
      <dgm:spPr/>
    </dgm:pt>
    <dgm:pt modelId="{2F2EAD23-EEFD-4D23-9484-19067D86FD9B}" type="pres">
      <dgm:prSet presAssocID="{BAF92F05-CEFF-4F57-8256-E64E75891F98}" presName="horz1" presStyleCnt="0"/>
      <dgm:spPr/>
    </dgm:pt>
    <dgm:pt modelId="{7917A088-A4BB-48D8-AF2C-F87B0E500F9C}" type="pres">
      <dgm:prSet presAssocID="{BAF92F05-CEFF-4F57-8256-E64E75891F98}" presName="tx1" presStyleLbl="revTx" presStyleIdx="1" presStyleCnt="4"/>
      <dgm:spPr/>
    </dgm:pt>
    <dgm:pt modelId="{02A9E3AB-1304-49C8-B92A-5EB5E3B3F8C2}" type="pres">
      <dgm:prSet presAssocID="{BAF92F05-CEFF-4F57-8256-E64E75891F98}" presName="vert1" presStyleCnt="0"/>
      <dgm:spPr/>
    </dgm:pt>
    <dgm:pt modelId="{1846B080-05FD-4EE4-9774-F3A0B41CC864}" type="pres">
      <dgm:prSet presAssocID="{8CDE91C0-911D-427E-86D1-8DA947195742}" presName="thickLine" presStyleLbl="alignNode1" presStyleIdx="2" presStyleCnt="4"/>
      <dgm:spPr/>
    </dgm:pt>
    <dgm:pt modelId="{49FAE5F3-C0B6-47A8-B2E3-63015D0A2F71}" type="pres">
      <dgm:prSet presAssocID="{8CDE91C0-911D-427E-86D1-8DA947195742}" presName="horz1" presStyleCnt="0"/>
      <dgm:spPr/>
    </dgm:pt>
    <dgm:pt modelId="{D4BEAF93-F002-4E5F-B9A7-554FC64606B8}" type="pres">
      <dgm:prSet presAssocID="{8CDE91C0-911D-427E-86D1-8DA947195742}" presName="tx1" presStyleLbl="revTx" presStyleIdx="2" presStyleCnt="4"/>
      <dgm:spPr/>
    </dgm:pt>
    <dgm:pt modelId="{C3A772A0-9C34-46E3-8235-3EF059719359}" type="pres">
      <dgm:prSet presAssocID="{8CDE91C0-911D-427E-86D1-8DA947195742}" presName="vert1" presStyleCnt="0"/>
      <dgm:spPr/>
    </dgm:pt>
    <dgm:pt modelId="{B4464B2E-6AD8-4681-97AF-F1C98DCCDA41}" type="pres">
      <dgm:prSet presAssocID="{36623049-3DE6-451C-8392-BC217E8F5FE1}" presName="thickLine" presStyleLbl="alignNode1" presStyleIdx="3" presStyleCnt="4"/>
      <dgm:spPr/>
    </dgm:pt>
    <dgm:pt modelId="{5EE910C3-B3AD-4AAB-BC4E-33DECF24D44D}" type="pres">
      <dgm:prSet presAssocID="{36623049-3DE6-451C-8392-BC217E8F5FE1}" presName="horz1" presStyleCnt="0"/>
      <dgm:spPr/>
    </dgm:pt>
    <dgm:pt modelId="{F9E87CCA-8A06-41BF-A077-E077902D0CFE}" type="pres">
      <dgm:prSet presAssocID="{36623049-3DE6-451C-8392-BC217E8F5FE1}" presName="tx1" presStyleLbl="revTx" presStyleIdx="3" presStyleCnt="4"/>
      <dgm:spPr/>
    </dgm:pt>
    <dgm:pt modelId="{0E4DF3D9-8385-4EEA-A38A-F3C5D53A2FB4}" type="pres">
      <dgm:prSet presAssocID="{36623049-3DE6-451C-8392-BC217E8F5FE1}" presName="vert1" presStyleCnt="0"/>
      <dgm:spPr/>
    </dgm:pt>
  </dgm:ptLst>
  <dgm:cxnLst>
    <dgm:cxn modelId="{24890E03-9D52-4FB4-AF26-1413B974F37D}" type="presOf" srcId="{7F5D7C0D-B8E4-45B2-AF9F-D6677C7201C3}" destId="{C6916097-EA8C-43B0-9108-A3005C4DA3D2}" srcOrd="0" destOrd="0" presId="urn:microsoft.com/office/officeart/2008/layout/LinedList"/>
    <dgm:cxn modelId="{92897F06-A289-4E1A-B2FB-AF172DB8A7CE}" srcId="{05A84E0D-FFCF-4C74-A042-119A4F657C92}" destId="{7F5D7C0D-B8E4-45B2-AF9F-D6677C7201C3}" srcOrd="0" destOrd="0" parTransId="{63ADB0BE-AC68-42EA-A38E-E9A42E9E515F}" sibTransId="{23110D64-7AAF-4FA9-916C-E816F430F907}"/>
    <dgm:cxn modelId="{6502752C-1EA0-49C8-BE18-2AD319063FEE}" type="presOf" srcId="{05A84E0D-FFCF-4C74-A042-119A4F657C92}" destId="{848C7F7B-F037-4CB2-82D2-22B019342172}" srcOrd="0" destOrd="0" presId="urn:microsoft.com/office/officeart/2008/layout/LinedList"/>
    <dgm:cxn modelId="{59573C70-ACA1-4F67-8383-7634B0B49E34}" type="presOf" srcId="{BAF92F05-CEFF-4F57-8256-E64E75891F98}" destId="{7917A088-A4BB-48D8-AF2C-F87B0E500F9C}" srcOrd="0" destOrd="0" presId="urn:microsoft.com/office/officeart/2008/layout/LinedList"/>
    <dgm:cxn modelId="{CC6A7E77-3839-4D3C-9CCC-DC382CDD7B68}" srcId="{05A84E0D-FFCF-4C74-A042-119A4F657C92}" destId="{8CDE91C0-911D-427E-86D1-8DA947195742}" srcOrd="2" destOrd="0" parTransId="{79D37235-D316-467C-A34B-A93F13F2A797}" sibTransId="{BD4E3B35-971C-44E5-9569-AAD4FA623842}"/>
    <dgm:cxn modelId="{95C0DE7A-9DED-47B6-9256-35030E101FA5}" type="presOf" srcId="{36623049-3DE6-451C-8392-BC217E8F5FE1}" destId="{F9E87CCA-8A06-41BF-A077-E077902D0CFE}" srcOrd="0" destOrd="0" presId="urn:microsoft.com/office/officeart/2008/layout/LinedList"/>
    <dgm:cxn modelId="{9B10F85A-D157-4853-A933-F408614769A9}" srcId="{05A84E0D-FFCF-4C74-A042-119A4F657C92}" destId="{36623049-3DE6-451C-8392-BC217E8F5FE1}" srcOrd="3" destOrd="0" parTransId="{08B86E62-3A92-4EED-B60E-80B6B18D3E7A}" sibTransId="{FDF60972-69FB-40D7-8170-5B7B18D84488}"/>
    <dgm:cxn modelId="{3896F58B-A8EF-4D9E-A39E-6101AED94843}" type="presOf" srcId="{8CDE91C0-911D-427E-86D1-8DA947195742}" destId="{D4BEAF93-F002-4E5F-B9A7-554FC64606B8}" srcOrd="0" destOrd="0" presId="urn:microsoft.com/office/officeart/2008/layout/LinedList"/>
    <dgm:cxn modelId="{6E5FD2A0-1B57-4165-A21E-962A1EE7E064}" srcId="{05A84E0D-FFCF-4C74-A042-119A4F657C92}" destId="{BAF92F05-CEFF-4F57-8256-E64E75891F98}" srcOrd="1" destOrd="0" parTransId="{558314F4-BF71-496A-8DB5-9AE8DE9DE763}" sibTransId="{2570FEA8-177E-468D-AD64-D26A62F01333}"/>
    <dgm:cxn modelId="{418477AA-02F6-4265-BB11-1DCAB12224EA}" type="presParOf" srcId="{848C7F7B-F037-4CB2-82D2-22B019342172}" destId="{20CC2B6A-B4A6-47D9-8C6A-5CB30662036F}" srcOrd="0" destOrd="0" presId="urn:microsoft.com/office/officeart/2008/layout/LinedList"/>
    <dgm:cxn modelId="{7077F67D-3AEF-407C-97AC-09FA4CFA9C4F}" type="presParOf" srcId="{848C7F7B-F037-4CB2-82D2-22B019342172}" destId="{A8A52252-31C9-49C7-A18D-34F6C7BCA27F}" srcOrd="1" destOrd="0" presId="urn:microsoft.com/office/officeart/2008/layout/LinedList"/>
    <dgm:cxn modelId="{7BD3B1B2-2804-4AC1-BC46-8258B95F6343}" type="presParOf" srcId="{A8A52252-31C9-49C7-A18D-34F6C7BCA27F}" destId="{C6916097-EA8C-43B0-9108-A3005C4DA3D2}" srcOrd="0" destOrd="0" presId="urn:microsoft.com/office/officeart/2008/layout/LinedList"/>
    <dgm:cxn modelId="{F2A59E73-8E9E-4BC3-86B0-35BED3D2F582}" type="presParOf" srcId="{A8A52252-31C9-49C7-A18D-34F6C7BCA27F}" destId="{C1586AE1-FBC3-4C7E-AC1D-B08932102123}" srcOrd="1" destOrd="0" presId="urn:microsoft.com/office/officeart/2008/layout/LinedList"/>
    <dgm:cxn modelId="{F3AC23FC-CB56-4352-AC81-538CB027A176}" type="presParOf" srcId="{848C7F7B-F037-4CB2-82D2-22B019342172}" destId="{AD5819E4-053E-4985-A97A-44692765DD75}" srcOrd="2" destOrd="0" presId="urn:microsoft.com/office/officeart/2008/layout/LinedList"/>
    <dgm:cxn modelId="{B385E60E-EB51-4ADF-9C5A-D5E717183EFB}" type="presParOf" srcId="{848C7F7B-F037-4CB2-82D2-22B019342172}" destId="{2F2EAD23-EEFD-4D23-9484-19067D86FD9B}" srcOrd="3" destOrd="0" presId="urn:microsoft.com/office/officeart/2008/layout/LinedList"/>
    <dgm:cxn modelId="{1D4701CF-73C7-4116-ABC3-BB5B33138F09}" type="presParOf" srcId="{2F2EAD23-EEFD-4D23-9484-19067D86FD9B}" destId="{7917A088-A4BB-48D8-AF2C-F87B0E500F9C}" srcOrd="0" destOrd="0" presId="urn:microsoft.com/office/officeart/2008/layout/LinedList"/>
    <dgm:cxn modelId="{5D60CCEA-9996-4375-B128-EBBF262CE04A}" type="presParOf" srcId="{2F2EAD23-EEFD-4D23-9484-19067D86FD9B}" destId="{02A9E3AB-1304-49C8-B92A-5EB5E3B3F8C2}" srcOrd="1" destOrd="0" presId="urn:microsoft.com/office/officeart/2008/layout/LinedList"/>
    <dgm:cxn modelId="{2E625982-67A6-4DFC-A5EE-55460729E97C}" type="presParOf" srcId="{848C7F7B-F037-4CB2-82D2-22B019342172}" destId="{1846B080-05FD-4EE4-9774-F3A0B41CC864}" srcOrd="4" destOrd="0" presId="urn:microsoft.com/office/officeart/2008/layout/LinedList"/>
    <dgm:cxn modelId="{32CC4BF6-2E83-4E4D-8FDB-0EC434BA8F8D}" type="presParOf" srcId="{848C7F7B-F037-4CB2-82D2-22B019342172}" destId="{49FAE5F3-C0B6-47A8-B2E3-63015D0A2F71}" srcOrd="5" destOrd="0" presId="urn:microsoft.com/office/officeart/2008/layout/LinedList"/>
    <dgm:cxn modelId="{48456CF9-43B6-456A-8888-98FCC3F1696D}" type="presParOf" srcId="{49FAE5F3-C0B6-47A8-B2E3-63015D0A2F71}" destId="{D4BEAF93-F002-4E5F-B9A7-554FC64606B8}" srcOrd="0" destOrd="0" presId="urn:microsoft.com/office/officeart/2008/layout/LinedList"/>
    <dgm:cxn modelId="{33D71AD2-7532-4C1E-B651-3A26764A418C}" type="presParOf" srcId="{49FAE5F3-C0B6-47A8-B2E3-63015D0A2F71}" destId="{C3A772A0-9C34-46E3-8235-3EF059719359}" srcOrd="1" destOrd="0" presId="urn:microsoft.com/office/officeart/2008/layout/LinedList"/>
    <dgm:cxn modelId="{4D1D5E96-630D-47F0-A2C8-ECC3E994AE93}" type="presParOf" srcId="{848C7F7B-F037-4CB2-82D2-22B019342172}" destId="{B4464B2E-6AD8-4681-97AF-F1C98DCCDA41}" srcOrd="6" destOrd="0" presId="urn:microsoft.com/office/officeart/2008/layout/LinedList"/>
    <dgm:cxn modelId="{01868FC8-0C0D-4DC2-B79B-CBCBC817D60D}" type="presParOf" srcId="{848C7F7B-F037-4CB2-82D2-22B019342172}" destId="{5EE910C3-B3AD-4AAB-BC4E-33DECF24D44D}" srcOrd="7" destOrd="0" presId="urn:microsoft.com/office/officeart/2008/layout/LinedList"/>
    <dgm:cxn modelId="{BD20F6EA-259B-47CD-AA53-E838C88813D5}" type="presParOf" srcId="{5EE910C3-B3AD-4AAB-BC4E-33DECF24D44D}" destId="{F9E87CCA-8A06-41BF-A077-E077902D0CFE}" srcOrd="0" destOrd="0" presId="urn:microsoft.com/office/officeart/2008/layout/LinedList"/>
    <dgm:cxn modelId="{26CBA39D-DAE7-401A-931B-60518C6A6379}" type="presParOf" srcId="{5EE910C3-B3AD-4AAB-BC4E-33DECF24D44D}" destId="{0E4DF3D9-8385-4EEA-A38A-F3C5D53A2FB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EB4A4B0-8236-4BD7-9F0E-075737C21E5D}" type="doc">
      <dgm:prSet loTypeId="urn:microsoft.com/office/officeart/2005/8/layout/hierarchy1" loCatId="hierarchy" qsTypeId="urn:microsoft.com/office/officeart/2005/8/quickstyle/simple2" qsCatId="simple" csTypeId="urn:microsoft.com/office/officeart/2005/8/colors/colorful2" csCatId="colorful" phldr="1"/>
      <dgm:spPr/>
      <dgm:t>
        <a:bodyPr/>
        <a:lstStyle/>
        <a:p>
          <a:endParaRPr lang="en-US"/>
        </a:p>
      </dgm:t>
    </dgm:pt>
    <dgm:pt modelId="{6F01955D-6551-4C61-9723-962E7F3B12C8}">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Agenda Request form</a:t>
          </a:r>
        </a:p>
      </dgm:t>
    </dgm:pt>
    <dgm:pt modelId="{63A5A7B2-6EFB-4494-9B7D-A5B393D03B3F}" type="parTrans" cxnId="{29B585DA-64CC-48DF-976F-7A32E4A88D71}">
      <dgm:prSet/>
      <dgm:spPr/>
      <dgm:t>
        <a:bodyPr/>
        <a:lstStyle/>
        <a:p>
          <a:endParaRPr lang="en-US"/>
        </a:p>
      </dgm:t>
    </dgm:pt>
    <dgm:pt modelId="{50D01B50-C33A-4B5B-AE68-F46D05E2BF2F}" type="sibTrans" cxnId="{29B585DA-64CC-48DF-976F-7A32E4A88D71}">
      <dgm:prSet/>
      <dgm:spPr/>
      <dgm:t>
        <a:bodyPr/>
        <a:lstStyle/>
        <a:p>
          <a:endParaRPr lang="en-US"/>
        </a:p>
      </dgm:t>
    </dgm:pt>
    <dgm:pt modelId="{96A979D7-5AD3-4509-9635-EA2D7558C02E}">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Subcommittee Alignment</a:t>
          </a:r>
        </a:p>
      </dgm:t>
    </dgm:pt>
    <dgm:pt modelId="{214A68DB-F9DC-42E2-B304-CF5302164C8D}" type="parTrans" cxnId="{FA086D80-F21A-4AAD-96F5-EA3B3C7A97A7}">
      <dgm:prSet/>
      <dgm:spPr/>
      <dgm:t>
        <a:bodyPr/>
        <a:lstStyle/>
        <a:p>
          <a:endParaRPr lang="en-US"/>
        </a:p>
      </dgm:t>
    </dgm:pt>
    <dgm:pt modelId="{571721B4-20D3-44D4-AD6F-25D6ECFA79A6}" type="sibTrans" cxnId="{FA086D80-F21A-4AAD-96F5-EA3B3C7A97A7}">
      <dgm:prSet/>
      <dgm:spPr/>
      <dgm:t>
        <a:bodyPr/>
        <a:lstStyle/>
        <a:p>
          <a:endParaRPr lang="en-US"/>
        </a:p>
      </dgm:t>
    </dgm:pt>
    <dgm:pt modelId="{56495A9B-0A4D-4D30-BE9C-10E7F2E5EC64}" type="pres">
      <dgm:prSet presAssocID="{6EB4A4B0-8236-4BD7-9F0E-075737C21E5D}" presName="hierChild1" presStyleCnt="0">
        <dgm:presLayoutVars>
          <dgm:chPref val="1"/>
          <dgm:dir/>
          <dgm:animOne val="branch"/>
          <dgm:animLvl val="lvl"/>
          <dgm:resizeHandles/>
        </dgm:presLayoutVars>
      </dgm:prSet>
      <dgm:spPr/>
    </dgm:pt>
    <dgm:pt modelId="{D084BFFF-9A29-447D-9F2C-7916CAC6518B}" type="pres">
      <dgm:prSet presAssocID="{6F01955D-6551-4C61-9723-962E7F3B12C8}" presName="hierRoot1" presStyleCnt="0"/>
      <dgm:spPr/>
    </dgm:pt>
    <dgm:pt modelId="{518A07E5-ED31-4710-8608-650069F1052D}" type="pres">
      <dgm:prSet presAssocID="{6F01955D-6551-4C61-9723-962E7F3B12C8}" presName="composite" presStyleCnt="0"/>
      <dgm:spPr/>
    </dgm:pt>
    <dgm:pt modelId="{BC5A65EE-09AE-4228-9323-7C5A13B0ED5A}" type="pres">
      <dgm:prSet presAssocID="{6F01955D-6551-4C61-9723-962E7F3B12C8}" presName="background" presStyleLbl="node0" presStyleIdx="0" presStyleCnt="2"/>
      <dgm:spPr/>
    </dgm:pt>
    <dgm:pt modelId="{F9563C28-68DD-43A7-AC9A-BE3C323E05D7}" type="pres">
      <dgm:prSet presAssocID="{6F01955D-6551-4C61-9723-962E7F3B12C8}" presName="text" presStyleLbl="fgAcc0" presStyleIdx="0" presStyleCnt="2">
        <dgm:presLayoutVars>
          <dgm:chPref val="3"/>
        </dgm:presLayoutVars>
      </dgm:prSet>
      <dgm:spPr/>
    </dgm:pt>
    <dgm:pt modelId="{A4568127-5858-4F12-9615-FA336B149701}" type="pres">
      <dgm:prSet presAssocID="{6F01955D-6551-4C61-9723-962E7F3B12C8}" presName="hierChild2" presStyleCnt="0"/>
      <dgm:spPr/>
    </dgm:pt>
    <dgm:pt modelId="{D5E76442-467A-4DB2-AEE3-08274944F64B}" type="pres">
      <dgm:prSet presAssocID="{96A979D7-5AD3-4509-9635-EA2D7558C02E}" presName="hierRoot1" presStyleCnt="0"/>
      <dgm:spPr/>
    </dgm:pt>
    <dgm:pt modelId="{ADBF34A8-6A62-4C3D-B2B7-43D83DDE8324}" type="pres">
      <dgm:prSet presAssocID="{96A979D7-5AD3-4509-9635-EA2D7558C02E}" presName="composite" presStyleCnt="0"/>
      <dgm:spPr/>
    </dgm:pt>
    <dgm:pt modelId="{912EBB47-34F2-43CA-B1ED-C17CFF7C1473}" type="pres">
      <dgm:prSet presAssocID="{96A979D7-5AD3-4509-9635-EA2D7558C02E}" presName="background" presStyleLbl="node0" presStyleIdx="1" presStyleCnt="2"/>
      <dgm:spPr/>
    </dgm:pt>
    <dgm:pt modelId="{E9075BE7-D7CB-4053-A1DF-166D4F3E7E0F}" type="pres">
      <dgm:prSet presAssocID="{96A979D7-5AD3-4509-9635-EA2D7558C02E}" presName="text" presStyleLbl="fgAcc0" presStyleIdx="1" presStyleCnt="2" custLinFactNeighborX="-2415" custLinFactNeighborY="-3804">
        <dgm:presLayoutVars>
          <dgm:chPref val="3"/>
        </dgm:presLayoutVars>
      </dgm:prSet>
      <dgm:spPr/>
    </dgm:pt>
    <dgm:pt modelId="{E7D57D10-2B63-44FC-8E21-6F50D506C0F1}" type="pres">
      <dgm:prSet presAssocID="{96A979D7-5AD3-4509-9635-EA2D7558C02E}" presName="hierChild2" presStyleCnt="0"/>
      <dgm:spPr/>
    </dgm:pt>
  </dgm:ptLst>
  <dgm:cxnLst>
    <dgm:cxn modelId="{6E61D114-7B78-4801-B50F-BC6DE8C45792}" type="presOf" srcId="{6EB4A4B0-8236-4BD7-9F0E-075737C21E5D}" destId="{56495A9B-0A4D-4D30-BE9C-10E7F2E5EC64}" srcOrd="0" destOrd="0" presId="urn:microsoft.com/office/officeart/2005/8/layout/hierarchy1"/>
    <dgm:cxn modelId="{60BF1A56-A8BF-4D88-8392-D3C55B0064EE}" type="presOf" srcId="{96A979D7-5AD3-4509-9635-EA2D7558C02E}" destId="{E9075BE7-D7CB-4053-A1DF-166D4F3E7E0F}" srcOrd="0" destOrd="0" presId="urn:microsoft.com/office/officeart/2005/8/layout/hierarchy1"/>
    <dgm:cxn modelId="{FA086D80-F21A-4AAD-96F5-EA3B3C7A97A7}" srcId="{6EB4A4B0-8236-4BD7-9F0E-075737C21E5D}" destId="{96A979D7-5AD3-4509-9635-EA2D7558C02E}" srcOrd="1" destOrd="0" parTransId="{214A68DB-F9DC-42E2-B304-CF5302164C8D}" sibTransId="{571721B4-20D3-44D4-AD6F-25D6ECFA79A6}"/>
    <dgm:cxn modelId="{59595A9E-5659-4A97-B3D1-DE23DE0D961C}" type="presOf" srcId="{6F01955D-6551-4C61-9723-962E7F3B12C8}" destId="{F9563C28-68DD-43A7-AC9A-BE3C323E05D7}" srcOrd="0" destOrd="0" presId="urn:microsoft.com/office/officeart/2005/8/layout/hierarchy1"/>
    <dgm:cxn modelId="{29B585DA-64CC-48DF-976F-7A32E4A88D71}" srcId="{6EB4A4B0-8236-4BD7-9F0E-075737C21E5D}" destId="{6F01955D-6551-4C61-9723-962E7F3B12C8}" srcOrd="0" destOrd="0" parTransId="{63A5A7B2-6EFB-4494-9B7D-A5B393D03B3F}" sibTransId="{50D01B50-C33A-4B5B-AE68-F46D05E2BF2F}"/>
    <dgm:cxn modelId="{D2B8E16F-AB08-47B7-BE44-8A6C738CB7F3}" type="presParOf" srcId="{56495A9B-0A4D-4D30-BE9C-10E7F2E5EC64}" destId="{D084BFFF-9A29-447D-9F2C-7916CAC6518B}" srcOrd="0" destOrd="0" presId="urn:microsoft.com/office/officeart/2005/8/layout/hierarchy1"/>
    <dgm:cxn modelId="{D7C2252D-B7F9-4624-AFFE-24318C174975}" type="presParOf" srcId="{D084BFFF-9A29-447D-9F2C-7916CAC6518B}" destId="{518A07E5-ED31-4710-8608-650069F1052D}" srcOrd="0" destOrd="0" presId="urn:microsoft.com/office/officeart/2005/8/layout/hierarchy1"/>
    <dgm:cxn modelId="{DF097720-7CAB-410A-B8F8-FDF87F54AD31}" type="presParOf" srcId="{518A07E5-ED31-4710-8608-650069F1052D}" destId="{BC5A65EE-09AE-4228-9323-7C5A13B0ED5A}" srcOrd="0" destOrd="0" presId="urn:microsoft.com/office/officeart/2005/8/layout/hierarchy1"/>
    <dgm:cxn modelId="{49C075D5-6894-4EEB-B19A-A7B114BA64E4}" type="presParOf" srcId="{518A07E5-ED31-4710-8608-650069F1052D}" destId="{F9563C28-68DD-43A7-AC9A-BE3C323E05D7}" srcOrd="1" destOrd="0" presId="urn:microsoft.com/office/officeart/2005/8/layout/hierarchy1"/>
    <dgm:cxn modelId="{E23E12FC-A823-4F00-8A65-276BFAAF196E}" type="presParOf" srcId="{D084BFFF-9A29-447D-9F2C-7916CAC6518B}" destId="{A4568127-5858-4F12-9615-FA336B149701}" srcOrd="1" destOrd="0" presId="urn:microsoft.com/office/officeart/2005/8/layout/hierarchy1"/>
    <dgm:cxn modelId="{5A14938E-7C70-455D-B4C8-0379FFCA4DB3}" type="presParOf" srcId="{56495A9B-0A4D-4D30-BE9C-10E7F2E5EC64}" destId="{D5E76442-467A-4DB2-AEE3-08274944F64B}" srcOrd="1" destOrd="0" presId="urn:microsoft.com/office/officeart/2005/8/layout/hierarchy1"/>
    <dgm:cxn modelId="{8A3CBE4D-FFCF-4A94-99C4-47AEAF66BA50}" type="presParOf" srcId="{D5E76442-467A-4DB2-AEE3-08274944F64B}" destId="{ADBF34A8-6A62-4C3D-B2B7-43D83DDE8324}" srcOrd="0" destOrd="0" presId="urn:microsoft.com/office/officeart/2005/8/layout/hierarchy1"/>
    <dgm:cxn modelId="{F5FE92A1-C9F0-4F22-8879-13A4D9BB7F04}" type="presParOf" srcId="{ADBF34A8-6A62-4C3D-B2B7-43D83DDE8324}" destId="{912EBB47-34F2-43CA-B1ED-C17CFF7C1473}" srcOrd="0" destOrd="0" presId="urn:microsoft.com/office/officeart/2005/8/layout/hierarchy1"/>
    <dgm:cxn modelId="{E262E7B6-BC5F-4E92-AE2B-85A4AE52CB7A}" type="presParOf" srcId="{ADBF34A8-6A62-4C3D-B2B7-43D83DDE8324}" destId="{E9075BE7-D7CB-4053-A1DF-166D4F3E7E0F}" srcOrd="1" destOrd="0" presId="urn:microsoft.com/office/officeart/2005/8/layout/hierarchy1"/>
    <dgm:cxn modelId="{8B719600-0139-44A1-8D4D-A0C87B237494}" type="presParOf" srcId="{D5E76442-467A-4DB2-AEE3-08274944F64B}" destId="{E7D57D10-2B63-44FC-8E21-6F50D506C0F1}"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EE95B68-6910-4C24-ABFF-3E3A3BA8272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AF3658B-2D94-46FF-BA47-0D033CF58180}">
      <dgm:prSet/>
      <dgm:spPr/>
      <dgm:t>
        <a:bodyPr/>
        <a:lstStyle/>
        <a:p>
          <a:r>
            <a:rPr lang="en-US" b="1"/>
            <a:t>PURPOSE</a:t>
          </a:r>
          <a:endParaRPr lang="en-US"/>
        </a:p>
      </dgm:t>
    </dgm:pt>
    <dgm:pt modelId="{8B472551-D55D-404D-B611-C781589E50DF}" type="parTrans" cxnId="{AB3C2CDA-50FA-4958-8C94-4CBD70448891}">
      <dgm:prSet/>
      <dgm:spPr/>
      <dgm:t>
        <a:bodyPr/>
        <a:lstStyle/>
        <a:p>
          <a:endParaRPr lang="en-US"/>
        </a:p>
      </dgm:t>
    </dgm:pt>
    <dgm:pt modelId="{F172D651-E761-420B-A160-3548BED45541}" type="sibTrans" cxnId="{AB3C2CDA-50FA-4958-8C94-4CBD70448891}">
      <dgm:prSet/>
      <dgm:spPr/>
      <dgm:t>
        <a:bodyPr/>
        <a:lstStyle/>
        <a:p>
          <a:endParaRPr lang="en-US"/>
        </a:p>
      </dgm:t>
    </dgm:pt>
    <dgm:pt modelId="{CE8E4731-135E-42B6-ACF0-C23F1A157189}">
      <dgm:prSet/>
      <dgm:spPr/>
      <dgm:t>
        <a:bodyPr/>
        <a:lstStyle/>
        <a:p>
          <a:r>
            <a:rPr lang="en-US"/>
            <a:t>To identify collaboration opportunities by reviewing the subcommittees involved with each Goal and Objective, creating a space for Co-Chairs to discuss </a:t>
          </a:r>
        </a:p>
      </dgm:t>
    </dgm:pt>
    <dgm:pt modelId="{22A1C34F-8873-4C94-8363-5C6D634579BF}" type="parTrans" cxnId="{E37F8789-55DE-4253-BD18-D26FCA636479}">
      <dgm:prSet/>
      <dgm:spPr/>
      <dgm:t>
        <a:bodyPr/>
        <a:lstStyle/>
        <a:p>
          <a:endParaRPr lang="en-US"/>
        </a:p>
      </dgm:t>
    </dgm:pt>
    <dgm:pt modelId="{F5B4B828-8970-4ED2-A818-629EA0A20C24}" type="sibTrans" cxnId="{E37F8789-55DE-4253-BD18-D26FCA636479}">
      <dgm:prSet/>
      <dgm:spPr/>
      <dgm:t>
        <a:bodyPr/>
        <a:lstStyle/>
        <a:p>
          <a:endParaRPr lang="en-US"/>
        </a:p>
      </dgm:t>
    </dgm:pt>
    <dgm:pt modelId="{5DF6705E-FB21-4BB8-A239-033BB489147F}">
      <dgm:prSet/>
      <dgm:spPr/>
      <dgm:t>
        <a:bodyPr/>
        <a:lstStyle/>
        <a:p>
          <a:r>
            <a:rPr lang="en-US"/>
            <a:t>Collaborate on activities and projects that both Subcommittees have an interest in</a:t>
          </a:r>
        </a:p>
      </dgm:t>
    </dgm:pt>
    <dgm:pt modelId="{B939A3F4-E678-4582-BC08-314DA362ACBC}" type="parTrans" cxnId="{50E4B5F9-2277-4D91-A0CD-F752C31DB91F}">
      <dgm:prSet/>
      <dgm:spPr/>
      <dgm:t>
        <a:bodyPr/>
        <a:lstStyle/>
        <a:p>
          <a:endParaRPr lang="en-US"/>
        </a:p>
      </dgm:t>
    </dgm:pt>
    <dgm:pt modelId="{F0147245-985B-42CE-AA3D-F94D29F17CAA}" type="sibTrans" cxnId="{50E4B5F9-2277-4D91-A0CD-F752C31DB91F}">
      <dgm:prSet/>
      <dgm:spPr/>
      <dgm:t>
        <a:bodyPr/>
        <a:lstStyle/>
        <a:p>
          <a:endParaRPr lang="en-US"/>
        </a:p>
      </dgm:t>
    </dgm:pt>
    <dgm:pt modelId="{0E5B0C11-7AB3-47C3-986D-E0C8341602B3}" type="pres">
      <dgm:prSet presAssocID="{2EE95B68-6910-4C24-ABFF-3E3A3BA8272E}" presName="linear" presStyleCnt="0">
        <dgm:presLayoutVars>
          <dgm:animLvl val="lvl"/>
          <dgm:resizeHandles val="exact"/>
        </dgm:presLayoutVars>
      </dgm:prSet>
      <dgm:spPr/>
    </dgm:pt>
    <dgm:pt modelId="{F1EE6231-B003-4A2D-9087-2BDEAC72ED0F}" type="pres">
      <dgm:prSet presAssocID="{FAF3658B-2D94-46FF-BA47-0D033CF58180}" presName="parentText" presStyleLbl="node1" presStyleIdx="0" presStyleCnt="1">
        <dgm:presLayoutVars>
          <dgm:chMax val="0"/>
          <dgm:bulletEnabled val="1"/>
        </dgm:presLayoutVars>
      </dgm:prSet>
      <dgm:spPr/>
    </dgm:pt>
    <dgm:pt modelId="{28C2E67C-C018-4E9E-B763-84516BDF36A9}" type="pres">
      <dgm:prSet presAssocID="{FAF3658B-2D94-46FF-BA47-0D033CF58180}" presName="childText" presStyleLbl="revTx" presStyleIdx="0" presStyleCnt="1">
        <dgm:presLayoutVars>
          <dgm:bulletEnabled val="1"/>
        </dgm:presLayoutVars>
      </dgm:prSet>
      <dgm:spPr/>
    </dgm:pt>
  </dgm:ptLst>
  <dgm:cxnLst>
    <dgm:cxn modelId="{FD945C10-839E-4EB6-B000-D55B5776FA56}" type="presOf" srcId="{CE8E4731-135E-42B6-ACF0-C23F1A157189}" destId="{28C2E67C-C018-4E9E-B763-84516BDF36A9}" srcOrd="0" destOrd="0" presId="urn:microsoft.com/office/officeart/2005/8/layout/vList2"/>
    <dgm:cxn modelId="{86EBF343-D5E4-42B8-BA3C-4B60284FE995}" type="presOf" srcId="{2EE95B68-6910-4C24-ABFF-3E3A3BA8272E}" destId="{0E5B0C11-7AB3-47C3-986D-E0C8341602B3}" srcOrd="0" destOrd="0" presId="urn:microsoft.com/office/officeart/2005/8/layout/vList2"/>
    <dgm:cxn modelId="{E29AFD4A-A49B-402C-9F8E-37785AB41484}" type="presOf" srcId="{5DF6705E-FB21-4BB8-A239-033BB489147F}" destId="{28C2E67C-C018-4E9E-B763-84516BDF36A9}" srcOrd="0" destOrd="1" presId="urn:microsoft.com/office/officeart/2005/8/layout/vList2"/>
    <dgm:cxn modelId="{E37F8789-55DE-4253-BD18-D26FCA636479}" srcId="{FAF3658B-2D94-46FF-BA47-0D033CF58180}" destId="{CE8E4731-135E-42B6-ACF0-C23F1A157189}" srcOrd="0" destOrd="0" parTransId="{22A1C34F-8873-4C94-8363-5C6D634579BF}" sibTransId="{F5B4B828-8970-4ED2-A818-629EA0A20C24}"/>
    <dgm:cxn modelId="{E99BB2D2-6357-4CC6-A19B-9DC5B624ECCD}" type="presOf" srcId="{FAF3658B-2D94-46FF-BA47-0D033CF58180}" destId="{F1EE6231-B003-4A2D-9087-2BDEAC72ED0F}" srcOrd="0" destOrd="0" presId="urn:microsoft.com/office/officeart/2005/8/layout/vList2"/>
    <dgm:cxn modelId="{AB3C2CDA-50FA-4958-8C94-4CBD70448891}" srcId="{2EE95B68-6910-4C24-ABFF-3E3A3BA8272E}" destId="{FAF3658B-2D94-46FF-BA47-0D033CF58180}" srcOrd="0" destOrd="0" parTransId="{8B472551-D55D-404D-B611-C781589E50DF}" sibTransId="{F172D651-E761-420B-A160-3548BED45541}"/>
    <dgm:cxn modelId="{50E4B5F9-2277-4D91-A0CD-F752C31DB91F}" srcId="{FAF3658B-2D94-46FF-BA47-0D033CF58180}" destId="{5DF6705E-FB21-4BB8-A239-033BB489147F}" srcOrd="1" destOrd="0" parTransId="{B939A3F4-E678-4582-BC08-314DA362ACBC}" sibTransId="{F0147245-985B-42CE-AA3D-F94D29F17CAA}"/>
    <dgm:cxn modelId="{ABECA87F-2B1D-4039-BCE9-5C3163064435}" type="presParOf" srcId="{0E5B0C11-7AB3-47C3-986D-E0C8341602B3}" destId="{F1EE6231-B003-4A2D-9087-2BDEAC72ED0F}" srcOrd="0" destOrd="0" presId="urn:microsoft.com/office/officeart/2005/8/layout/vList2"/>
    <dgm:cxn modelId="{E34F1995-FAA1-4B03-BD67-2453E7262057}" type="presParOf" srcId="{0E5B0C11-7AB3-47C3-986D-E0C8341602B3}" destId="{28C2E67C-C018-4E9E-B763-84516BDF36A9}" srcOrd="1"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A14D3D4-6D46-425B-9AD9-C35473D5281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9FA9C71-81D2-41CC-A951-A2ADA2D9A63E}">
      <dgm:prSet custT="1"/>
      <dgm:spPr>
        <a:solidFill>
          <a:srgbClr val="41A18C"/>
        </a:solidFill>
      </dgm:spPr>
      <dgm:t>
        <a:bodyPr/>
        <a:lstStyle/>
        <a:p>
          <a:pPr algn="ctr"/>
          <a:r>
            <a:rPr lang="en-US" sz="2800" b="1" u="sng" dirty="0">
              <a:solidFill>
                <a:schemeClr val="bg1"/>
              </a:solidFill>
            </a:rPr>
            <a:t>STEPS TO REQUEST ITEMS</a:t>
          </a:r>
          <a:r>
            <a:rPr lang="en-US" sz="1700" b="1" u="sng" dirty="0">
              <a:solidFill>
                <a:schemeClr val="bg1"/>
              </a:solidFill>
            </a:rPr>
            <a:t>:</a:t>
          </a:r>
          <a:endParaRPr lang="en-US" sz="1700" dirty="0">
            <a:solidFill>
              <a:schemeClr val="bg1"/>
            </a:solidFill>
          </a:endParaRPr>
        </a:p>
      </dgm:t>
    </dgm:pt>
    <dgm:pt modelId="{44C0F555-4C8A-4C29-B8C6-9C11C63B90D3}" type="parTrans" cxnId="{2E8C2624-3864-4ACB-838A-F753824B15D0}">
      <dgm:prSet/>
      <dgm:spPr/>
      <dgm:t>
        <a:bodyPr/>
        <a:lstStyle/>
        <a:p>
          <a:endParaRPr lang="en-US"/>
        </a:p>
      </dgm:t>
    </dgm:pt>
    <dgm:pt modelId="{A0B43360-D3B9-4286-9E94-D3441749192E}" type="sibTrans" cxnId="{2E8C2624-3864-4ACB-838A-F753824B15D0}">
      <dgm:prSet/>
      <dgm:spPr/>
      <dgm:t>
        <a:bodyPr/>
        <a:lstStyle/>
        <a:p>
          <a:endParaRPr lang="en-US"/>
        </a:p>
      </dgm:t>
    </dgm:pt>
    <dgm:pt modelId="{27712931-F89F-428A-9914-9264F5A4DD22}">
      <dgm:prSet/>
      <dgm:spPr>
        <a:solidFill>
          <a:srgbClr val="41A18C"/>
        </a:solidFill>
      </dgm:spPr>
      <dgm:t>
        <a:bodyPr/>
        <a:lstStyle/>
        <a:p>
          <a:pPr algn="ctr"/>
          <a:r>
            <a:rPr lang="en-US" b="1" dirty="0">
              <a:solidFill>
                <a:schemeClr val="bg1"/>
              </a:solidFill>
            </a:rPr>
            <a:t>Secretary </a:t>
          </a:r>
        </a:p>
        <a:p>
          <a:pPr algn="ctr"/>
          <a:r>
            <a:rPr lang="en-US" dirty="0">
              <a:solidFill>
                <a:schemeClr val="bg1"/>
              </a:solidFill>
            </a:rPr>
            <a:t>completes  form</a:t>
          </a:r>
        </a:p>
      </dgm:t>
    </dgm:pt>
    <dgm:pt modelId="{C494A6C3-E62C-4887-8D77-4BDE9C40EC98}" type="parTrans" cxnId="{CB790021-3AFC-4EBA-BEEC-758217D13D2E}">
      <dgm:prSet/>
      <dgm:spPr/>
      <dgm:t>
        <a:bodyPr/>
        <a:lstStyle/>
        <a:p>
          <a:endParaRPr lang="en-US"/>
        </a:p>
      </dgm:t>
    </dgm:pt>
    <dgm:pt modelId="{D2C0CA5F-145C-43F0-838C-ECB7CB4A926E}" type="sibTrans" cxnId="{CB790021-3AFC-4EBA-BEEC-758217D13D2E}">
      <dgm:prSet/>
      <dgm:spPr/>
      <dgm:t>
        <a:bodyPr/>
        <a:lstStyle/>
        <a:p>
          <a:endParaRPr lang="en-US"/>
        </a:p>
      </dgm:t>
    </dgm:pt>
    <dgm:pt modelId="{7BE9CBAA-919D-47BA-A652-21E191058E71}">
      <dgm:prSet/>
      <dgm:spPr>
        <a:solidFill>
          <a:srgbClr val="41A18C"/>
        </a:solidFill>
      </dgm:spPr>
      <dgm:t>
        <a:bodyPr/>
        <a:lstStyle/>
        <a:p>
          <a:pPr algn="ctr"/>
          <a:r>
            <a:rPr lang="en-US" b="1" dirty="0">
              <a:solidFill>
                <a:schemeClr val="bg1"/>
              </a:solidFill>
            </a:rPr>
            <a:t>Secretary </a:t>
          </a:r>
        </a:p>
        <a:p>
          <a:pPr algn="ctr"/>
          <a:r>
            <a:rPr lang="en-US" dirty="0">
              <a:solidFill>
                <a:schemeClr val="bg1"/>
              </a:solidFill>
            </a:rPr>
            <a:t>Submits Minutes &amp; Form 1 week after meeting</a:t>
          </a:r>
        </a:p>
      </dgm:t>
    </dgm:pt>
    <dgm:pt modelId="{AB88A93C-33E3-4221-B256-1912A2D18675}" type="parTrans" cxnId="{4219B7C1-0DA3-4FAB-BDA7-A38F8BEA931F}">
      <dgm:prSet/>
      <dgm:spPr/>
      <dgm:t>
        <a:bodyPr/>
        <a:lstStyle/>
        <a:p>
          <a:endParaRPr lang="en-US"/>
        </a:p>
      </dgm:t>
    </dgm:pt>
    <dgm:pt modelId="{3E42B392-8DB9-4B5C-B7D5-99105FE02C58}" type="sibTrans" cxnId="{4219B7C1-0DA3-4FAB-BDA7-A38F8BEA931F}">
      <dgm:prSet/>
      <dgm:spPr/>
      <dgm:t>
        <a:bodyPr/>
        <a:lstStyle/>
        <a:p>
          <a:endParaRPr lang="en-US"/>
        </a:p>
      </dgm:t>
    </dgm:pt>
    <dgm:pt modelId="{F5FE9EDA-2F22-488B-BA05-3C84A303956B}">
      <dgm:prSet/>
      <dgm:spPr>
        <a:solidFill>
          <a:srgbClr val="41A18C"/>
        </a:solidFill>
      </dgm:spPr>
      <dgm:t>
        <a:bodyPr/>
        <a:lstStyle/>
        <a:p>
          <a:pPr algn="ctr"/>
          <a:r>
            <a:rPr lang="en-US" b="1" dirty="0">
              <a:solidFill>
                <a:schemeClr val="bg1"/>
              </a:solidFill>
            </a:rPr>
            <a:t>SECRETARY AND CO-CHAIRS</a:t>
          </a:r>
        </a:p>
        <a:p>
          <a:pPr algn="ctr"/>
          <a:r>
            <a:rPr lang="en-US" b="1" dirty="0">
              <a:solidFill>
                <a:schemeClr val="bg1"/>
              </a:solidFill>
            </a:rPr>
            <a:t> </a:t>
          </a:r>
          <a:r>
            <a:rPr lang="en-US" dirty="0">
              <a:solidFill>
                <a:schemeClr val="bg1"/>
              </a:solidFill>
            </a:rPr>
            <a:t>discuss what to add to agenda</a:t>
          </a:r>
        </a:p>
      </dgm:t>
    </dgm:pt>
    <dgm:pt modelId="{D116E663-47E5-4451-AEE3-4584E06BA704}" type="sibTrans" cxnId="{64393816-23E4-4146-AE09-8BE84042AD17}">
      <dgm:prSet/>
      <dgm:spPr/>
      <dgm:t>
        <a:bodyPr/>
        <a:lstStyle/>
        <a:p>
          <a:endParaRPr lang="en-US"/>
        </a:p>
      </dgm:t>
    </dgm:pt>
    <dgm:pt modelId="{BA756B97-680D-479B-A267-7FA0DC589A83}" type="parTrans" cxnId="{64393816-23E4-4146-AE09-8BE84042AD17}">
      <dgm:prSet/>
      <dgm:spPr/>
      <dgm:t>
        <a:bodyPr/>
        <a:lstStyle/>
        <a:p>
          <a:endParaRPr lang="en-US"/>
        </a:p>
      </dgm:t>
    </dgm:pt>
    <dgm:pt modelId="{0402BA85-1835-416A-A887-7CD82303B14A}" type="pres">
      <dgm:prSet presAssocID="{BA14D3D4-6D46-425B-9AD9-C35473D52810}" presName="linear" presStyleCnt="0">
        <dgm:presLayoutVars>
          <dgm:animLvl val="lvl"/>
          <dgm:resizeHandles val="exact"/>
        </dgm:presLayoutVars>
      </dgm:prSet>
      <dgm:spPr/>
    </dgm:pt>
    <dgm:pt modelId="{F4D6DEF8-31A9-4E8E-A5B9-CD85B270CD2A}" type="pres">
      <dgm:prSet presAssocID="{B9FA9C71-81D2-41CC-A951-A2ADA2D9A63E}" presName="parentText" presStyleLbl="node1" presStyleIdx="0" presStyleCnt="4">
        <dgm:presLayoutVars>
          <dgm:chMax val="0"/>
          <dgm:bulletEnabled val="1"/>
        </dgm:presLayoutVars>
      </dgm:prSet>
      <dgm:spPr/>
    </dgm:pt>
    <dgm:pt modelId="{3C997204-45FD-41DE-AA40-8738777C020C}" type="pres">
      <dgm:prSet presAssocID="{A0B43360-D3B9-4286-9E94-D3441749192E}" presName="spacer" presStyleCnt="0"/>
      <dgm:spPr/>
    </dgm:pt>
    <dgm:pt modelId="{5AF56555-7458-487D-B5F4-1EC2D5662C0D}" type="pres">
      <dgm:prSet presAssocID="{F5FE9EDA-2F22-488B-BA05-3C84A303956B}" presName="parentText" presStyleLbl="node1" presStyleIdx="1" presStyleCnt="4">
        <dgm:presLayoutVars>
          <dgm:chMax val="0"/>
          <dgm:bulletEnabled val="1"/>
        </dgm:presLayoutVars>
      </dgm:prSet>
      <dgm:spPr/>
    </dgm:pt>
    <dgm:pt modelId="{74CFA6B2-F9B2-449B-A37B-CD7CC8A59B23}" type="pres">
      <dgm:prSet presAssocID="{D116E663-47E5-4451-AEE3-4584E06BA704}" presName="spacer" presStyleCnt="0"/>
      <dgm:spPr/>
    </dgm:pt>
    <dgm:pt modelId="{B4425393-EA5D-4762-A0FB-820897833D13}" type="pres">
      <dgm:prSet presAssocID="{27712931-F89F-428A-9914-9264F5A4DD22}" presName="parentText" presStyleLbl="node1" presStyleIdx="2" presStyleCnt="4">
        <dgm:presLayoutVars>
          <dgm:chMax val="0"/>
          <dgm:bulletEnabled val="1"/>
        </dgm:presLayoutVars>
      </dgm:prSet>
      <dgm:spPr/>
    </dgm:pt>
    <dgm:pt modelId="{18C4874F-CFAE-44D9-9FC9-2FF5000CBC10}" type="pres">
      <dgm:prSet presAssocID="{D2C0CA5F-145C-43F0-838C-ECB7CB4A926E}" presName="spacer" presStyleCnt="0"/>
      <dgm:spPr/>
    </dgm:pt>
    <dgm:pt modelId="{E1438122-A4A8-4723-98F5-CED67E7EEBA4}" type="pres">
      <dgm:prSet presAssocID="{7BE9CBAA-919D-47BA-A652-21E191058E71}" presName="parentText" presStyleLbl="node1" presStyleIdx="3" presStyleCnt="4">
        <dgm:presLayoutVars>
          <dgm:chMax val="0"/>
          <dgm:bulletEnabled val="1"/>
        </dgm:presLayoutVars>
      </dgm:prSet>
      <dgm:spPr/>
    </dgm:pt>
  </dgm:ptLst>
  <dgm:cxnLst>
    <dgm:cxn modelId="{64393816-23E4-4146-AE09-8BE84042AD17}" srcId="{BA14D3D4-6D46-425B-9AD9-C35473D52810}" destId="{F5FE9EDA-2F22-488B-BA05-3C84A303956B}" srcOrd="1" destOrd="0" parTransId="{BA756B97-680D-479B-A267-7FA0DC589A83}" sibTransId="{D116E663-47E5-4451-AEE3-4584E06BA704}"/>
    <dgm:cxn modelId="{CB790021-3AFC-4EBA-BEEC-758217D13D2E}" srcId="{BA14D3D4-6D46-425B-9AD9-C35473D52810}" destId="{27712931-F89F-428A-9914-9264F5A4DD22}" srcOrd="2" destOrd="0" parTransId="{C494A6C3-E62C-4887-8D77-4BDE9C40EC98}" sibTransId="{D2C0CA5F-145C-43F0-838C-ECB7CB4A926E}"/>
    <dgm:cxn modelId="{2E8C2624-3864-4ACB-838A-F753824B15D0}" srcId="{BA14D3D4-6D46-425B-9AD9-C35473D52810}" destId="{B9FA9C71-81D2-41CC-A951-A2ADA2D9A63E}" srcOrd="0" destOrd="0" parTransId="{44C0F555-4C8A-4C29-B8C6-9C11C63B90D3}" sibTransId="{A0B43360-D3B9-4286-9E94-D3441749192E}"/>
    <dgm:cxn modelId="{EA67E39B-E1C4-4647-9EA4-965F71182943}" type="presOf" srcId="{BA14D3D4-6D46-425B-9AD9-C35473D52810}" destId="{0402BA85-1835-416A-A887-7CD82303B14A}" srcOrd="0" destOrd="0" presId="urn:microsoft.com/office/officeart/2005/8/layout/vList2"/>
    <dgm:cxn modelId="{45F4519E-6BCE-4EFA-9004-CB9FDCC0C448}" type="presOf" srcId="{27712931-F89F-428A-9914-9264F5A4DD22}" destId="{B4425393-EA5D-4762-A0FB-820897833D13}" srcOrd="0" destOrd="0" presId="urn:microsoft.com/office/officeart/2005/8/layout/vList2"/>
    <dgm:cxn modelId="{21D0E4A2-8417-4974-B796-029FA4BD10D3}" type="presOf" srcId="{B9FA9C71-81D2-41CC-A951-A2ADA2D9A63E}" destId="{F4D6DEF8-31A9-4E8E-A5B9-CD85B270CD2A}" srcOrd="0" destOrd="0" presId="urn:microsoft.com/office/officeart/2005/8/layout/vList2"/>
    <dgm:cxn modelId="{588D82AF-6EA7-4E04-9F3C-E7A481FA06BA}" type="presOf" srcId="{7BE9CBAA-919D-47BA-A652-21E191058E71}" destId="{E1438122-A4A8-4723-98F5-CED67E7EEBA4}" srcOrd="0" destOrd="0" presId="urn:microsoft.com/office/officeart/2005/8/layout/vList2"/>
    <dgm:cxn modelId="{4219B7C1-0DA3-4FAB-BDA7-A38F8BEA931F}" srcId="{BA14D3D4-6D46-425B-9AD9-C35473D52810}" destId="{7BE9CBAA-919D-47BA-A652-21E191058E71}" srcOrd="3" destOrd="0" parTransId="{AB88A93C-33E3-4221-B256-1912A2D18675}" sibTransId="{3E42B392-8DB9-4B5C-B7D5-99105FE02C58}"/>
    <dgm:cxn modelId="{A39C4ACA-52CE-49FC-B663-A5793C6DCB67}" type="presOf" srcId="{F5FE9EDA-2F22-488B-BA05-3C84A303956B}" destId="{5AF56555-7458-487D-B5F4-1EC2D5662C0D}" srcOrd="0" destOrd="0" presId="urn:microsoft.com/office/officeart/2005/8/layout/vList2"/>
    <dgm:cxn modelId="{60DF7B2C-02A3-4D4B-A20D-6908366C112C}" type="presParOf" srcId="{0402BA85-1835-416A-A887-7CD82303B14A}" destId="{F4D6DEF8-31A9-4E8E-A5B9-CD85B270CD2A}" srcOrd="0" destOrd="0" presId="urn:microsoft.com/office/officeart/2005/8/layout/vList2"/>
    <dgm:cxn modelId="{CD467C7D-18B4-4489-8A76-AD109C5D5A12}" type="presParOf" srcId="{0402BA85-1835-416A-A887-7CD82303B14A}" destId="{3C997204-45FD-41DE-AA40-8738777C020C}" srcOrd="1" destOrd="0" presId="urn:microsoft.com/office/officeart/2005/8/layout/vList2"/>
    <dgm:cxn modelId="{819BF00A-659C-4727-B3D5-43976E19B77E}" type="presParOf" srcId="{0402BA85-1835-416A-A887-7CD82303B14A}" destId="{5AF56555-7458-487D-B5F4-1EC2D5662C0D}" srcOrd="2" destOrd="0" presId="urn:microsoft.com/office/officeart/2005/8/layout/vList2"/>
    <dgm:cxn modelId="{4796C436-B105-43D3-A753-101DB1D3F39F}" type="presParOf" srcId="{0402BA85-1835-416A-A887-7CD82303B14A}" destId="{74CFA6B2-F9B2-449B-A37B-CD7CC8A59B23}" srcOrd="3" destOrd="0" presId="urn:microsoft.com/office/officeart/2005/8/layout/vList2"/>
    <dgm:cxn modelId="{9AA3D842-6441-4C31-AF86-6BD778FDD2AC}" type="presParOf" srcId="{0402BA85-1835-416A-A887-7CD82303B14A}" destId="{B4425393-EA5D-4762-A0FB-820897833D13}" srcOrd="4" destOrd="0" presId="urn:microsoft.com/office/officeart/2005/8/layout/vList2"/>
    <dgm:cxn modelId="{750FEA90-F252-4034-9BD2-E9631A05D1F4}" type="presParOf" srcId="{0402BA85-1835-416A-A887-7CD82303B14A}" destId="{18C4874F-CFAE-44D9-9FC9-2FF5000CBC10}" srcOrd="5" destOrd="0" presId="urn:microsoft.com/office/officeart/2005/8/layout/vList2"/>
    <dgm:cxn modelId="{AD545A04-CDF4-4C59-AE16-1834944FB986}" type="presParOf" srcId="{0402BA85-1835-416A-A887-7CD82303B14A}" destId="{E1438122-A4A8-4723-98F5-CED67E7EEBA4}"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309C03-47EB-4620-930F-152442D7F24A}">
      <dsp:nvSpPr>
        <dsp:cNvPr id="0" name=""/>
        <dsp:cNvSpPr/>
      </dsp:nvSpPr>
      <dsp:spPr>
        <a:xfrm>
          <a:off x="0" y="0"/>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A7A2E2-B0BD-45CC-9B88-8D3ACB27D366}">
      <dsp:nvSpPr>
        <dsp:cNvPr id="0" name=""/>
        <dsp:cNvSpPr/>
      </dsp:nvSpPr>
      <dsp:spPr>
        <a:xfrm>
          <a:off x="0" y="0"/>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t> </a:t>
          </a:r>
          <a:r>
            <a:rPr lang="en-US" sz="3300" kern="1200" dirty="0">
              <a:latin typeface="Calibri" panose="020F0502020204030204" pitchFamily="34" charset="0"/>
              <a:ea typeface="Calibri" panose="020F0502020204030204" pitchFamily="34" charset="0"/>
              <a:cs typeface="Calibri" panose="020F0502020204030204" pitchFamily="34" charset="0"/>
            </a:rPr>
            <a:t>3- Month Transition Period Overview </a:t>
          </a:r>
        </a:p>
      </dsp:txBody>
      <dsp:txXfrm>
        <a:off x="0" y="0"/>
        <a:ext cx="10515600" cy="1087834"/>
      </dsp:txXfrm>
    </dsp:sp>
    <dsp:sp modelId="{B7A1F323-B00C-415C-A152-53365A4CCC56}">
      <dsp:nvSpPr>
        <dsp:cNvPr id="0" name=""/>
        <dsp:cNvSpPr/>
      </dsp:nvSpPr>
      <dsp:spPr>
        <a:xfrm>
          <a:off x="0" y="1087834"/>
          <a:ext cx="1051560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AE6106-AD6B-4E5C-B082-C4D2A95E45DC}">
      <dsp:nvSpPr>
        <dsp:cNvPr id="0" name=""/>
        <dsp:cNvSpPr/>
      </dsp:nvSpPr>
      <dsp:spPr>
        <a:xfrm>
          <a:off x="0" y="1087834"/>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latin typeface="Calibri" panose="020F0502020204030204" pitchFamily="34" charset="0"/>
              <a:ea typeface="Calibri" panose="020F0502020204030204" pitchFamily="34" charset="0"/>
              <a:cs typeface="Calibri" panose="020F0502020204030204" pitchFamily="34" charset="0"/>
            </a:rPr>
            <a:t>Preview the Finalized Strategic Plan Document  2026- 2030</a:t>
          </a:r>
        </a:p>
      </dsp:txBody>
      <dsp:txXfrm>
        <a:off x="0" y="1087834"/>
        <a:ext cx="10515600" cy="1087834"/>
      </dsp:txXfrm>
    </dsp:sp>
    <dsp:sp modelId="{9CB2389E-EE15-4BEC-AE91-F46ABCF9DFBE}">
      <dsp:nvSpPr>
        <dsp:cNvPr id="0" name=""/>
        <dsp:cNvSpPr/>
      </dsp:nvSpPr>
      <dsp:spPr>
        <a:xfrm>
          <a:off x="0" y="2175669"/>
          <a:ext cx="10515600"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A3CBCF-132D-4042-966D-61E2D3833595}">
      <dsp:nvSpPr>
        <dsp:cNvPr id="0" name=""/>
        <dsp:cNvSpPr/>
      </dsp:nvSpPr>
      <dsp:spPr>
        <a:xfrm>
          <a:off x="0" y="2175669"/>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latin typeface="Calibri" panose="020F0502020204030204" pitchFamily="34" charset="0"/>
              <a:ea typeface="Calibri" panose="020F0502020204030204" pitchFamily="34" charset="0"/>
              <a:cs typeface="Calibri" panose="020F0502020204030204" pitchFamily="34" charset="0"/>
            </a:rPr>
            <a:t>Review Workplan &amp; Administrative Task Alignment</a:t>
          </a:r>
        </a:p>
      </dsp:txBody>
      <dsp:txXfrm>
        <a:off x="0" y="2175669"/>
        <a:ext cx="10515600" cy="1087834"/>
      </dsp:txXfrm>
    </dsp:sp>
    <dsp:sp modelId="{CBD6EB62-6AF8-4434-BBAB-C9FCFBFBB147}">
      <dsp:nvSpPr>
        <dsp:cNvPr id="0" name=""/>
        <dsp:cNvSpPr/>
      </dsp:nvSpPr>
      <dsp:spPr>
        <a:xfrm>
          <a:off x="0" y="3263503"/>
          <a:ext cx="1051560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2DCAC1-84D5-4C17-991B-D247F38AD697}">
      <dsp:nvSpPr>
        <dsp:cNvPr id="0" name=""/>
        <dsp:cNvSpPr/>
      </dsp:nvSpPr>
      <dsp:spPr>
        <a:xfrm>
          <a:off x="0" y="3263503"/>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t> </a:t>
          </a:r>
          <a:r>
            <a:rPr lang="en-US" sz="3300" kern="1200" dirty="0">
              <a:latin typeface="Calibri" panose="020F0502020204030204" pitchFamily="34" charset="0"/>
              <a:ea typeface="Calibri" panose="020F0502020204030204" pitchFamily="34" charset="0"/>
              <a:cs typeface="Calibri" panose="020F0502020204030204" pitchFamily="34" charset="0"/>
            </a:rPr>
            <a:t>Final Transition &amp; Next Steps</a:t>
          </a:r>
        </a:p>
      </dsp:txBody>
      <dsp:txXfrm>
        <a:off x="0" y="3263503"/>
        <a:ext cx="10515600" cy="10878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D1D444-7C2B-4B4B-B5EE-C893CB0EF003}">
      <dsp:nvSpPr>
        <dsp:cNvPr id="0" name=""/>
        <dsp:cNvSpPr/>
      </dsp:nvSpPr>
      <dsp:spPr>
        <a:xfrm>
          <a:off x="0" y="1939"/>
          <a:ext cx="7261558"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DF3177-5B82-4BD7-8CEE-12000D046C1F}">
      <dsp:nvSpPr>
        <dsp:cNvPr id="0" name=""/>
        <dsp:cNvSpPr/>
      </dsp:nvSpPr>
      <dsp:spPr>
        <a:xfrm>
          <a:off x="0" y="1939"/>
          <a:ext cx="7261558" cy="661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en-US" sz="2000" kern="1200" dirty="0">
              <a:latin typeface="Calibri" panose="020F0502020204030204" pitchFamily="34" charset="0"/>
              <a:ea typeface="Calibri" panose="020F0502020204030204" pitchFamily="34" charset="0"/>
              <a:cs typeface="Calibri" panose="020F0502020204030204" pitchFamily="34" charset="0"/>
            </a:rPr>
            <a:t>Restructure of the Subcommittees</a:t>
          </a:r>
        </a:p>
      </dsp:txBody>
      <dsp:txXfrm>
        <a:off x="0" y="1939"/>
        <a:ext cx="7261558" cy="661287"/>
      </dsp:txXfrm>
    </dsp:sp>
    <dsp:sp modelId="{C675323A-0D45-46C9-9A08-D90326A841BB}">
      <dsp:nvSpPr>
        <dsp:cNvPr id="0" name=""/>
        <dsp:cNvSpPr/>
      </dsp:nvSpPr>
      <dsp:spPr>
        <a:xfrm>
          <a:off x="0" y="663226"/>
          <a:ext cx="7261558" cy="0"/>
        </a:xfrm>
        <a:prstGeom prst="line">
          <a:avLst/>
        </a:prstGeom>
        <a:solidFill>
          <a:schemeClr val="accent2">
            <a:hueOff val="-167625"/>
            <a:satOff val="-1932"/>
            <a:lumOff val="432"/>
            <a:alphaOff val="0"/>
          </a:schemeClr>
        </a:solidFill>
        <a:ln w="19050" cap="flat" cmpd="sng" algn="ctr">
          <a:solidFill>
            <a:schemeClr val="accent2">
              <a:hueOff val="-167625"/>
              <a:satOff val="-1932"/>
              <a:lumOff val="43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8EE36F-CC34-46CF-8368-8839AF1344F6}">
      <dsp:nvSpPr>
        <dsp:cNvPr id="0" name=""/>
        <dsp:cNvSpPr/>
      </dsp:nvSpPr>
      <dsp:spPr>
        <a:xfrm>
          <a:off x="0" y="663226"/>
          <a:ext cx="7261558" cy="661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en-US" sz="2000" kern="1200" dirty="0">
              <a:latin typeface="Calibri" panose="020F0502020204030204" pitchFamily="34" charset="0"/>
              <a:ea typeface="Calibri" panose="020F0502020204030204" pitchFamily="34" charset="0"/>
              <a:cs typeface="Calibri" panose="020F0502020204030204" pitchFamily="34" charset="0"/>
            </a:rPr>
            <a:t>Appointed Co- Chairs for each Subcommittee</a:t>
          </a:r>
        </a:p>
      </dsp:txBody>
      <dsp:txXfrm>
        <a:off x="0" y="663226"/>
        <a:ext cx="7261558" cy="661287"/>
      </dsp:txXfrm>
    </dsp:sp>
    <dsp:sp modelId="{272A0D08-69E6-40F5-BA49-3040B6CDFF9B}">
      <dsp:nvSpPr>
        <dsp:cNvPr id="0" name=""/>
        <dsp:cNvSpPr/>
      </dsp:nvSpPr>
      <dsp:spPr>
        <a:xfrm>
          <a:off x="0" y="1324514"/>
          <a:ext cx="7261558" cy="0"/>
        </a:xfrm>
        <a:prstGeom prst="line">
          <a:avLst/>
        </a:prstGeom>
        <a:solidFill>
          <a:schemeClr val="accent2">
            <a:hueOff val="-335249"/>
            <a:satOff val="-3863"/>
            <a:lumOff val="864"/>
            <a:alphaOff val="0"/>
          </a:schemeClr>
        </a:solidFill>
        <a:ln w="19050" cap="flat" cmpd="sng" algn="ctr">
          <a:solidFill>
            <a:schemeClr val="accent2">
              <a:hueOff val="-335249"/>
              <a:satOff val="-3863"/>
              <a:lumOff val="86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5F726D-EF7F-4EAF-B15E-416453EA061E}">
      <dsp:nvSpPr>
        <dsp:cNvPr id="0" name=""/>
        <dsp:cNvSpPr/>
      </dsp:nvSpPr>
      <dsp:spPr>
        <a:xfrm>
          <a:off x="0" y="1324514"/>
          <a:ext cx="7261558" cy="661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en-US" sz="2000" kern="1200" dirty="0">
              <a:latin typeface="Calibri" panose="020F0502020204030204" pitchFamily="34" charset="0"/>
              <a:ea typeface="Calibri" panose="020F0502020204030204" pitchFamily="34" charset="0"/>
              <a:cs typeface="Calibri" panose="020F0502020204030204" pitchFamily="34" charset="0"/>
            </a:rPr>
            <a:t>Launched 2 New Subcommittees</a:t>
          </a:r>
        </a:p>
      </dsp:txBody>
      <dsp:txXfrm>
        <a:off x="0" y="1324514"/>
        <a:ext cx="7261558" cy="661287"/>
      </dsp:txXfrm>
    </dsp:sp>
    <dsp:sp modelId="{72701F18-FC66-423C-B3E9-07D113BDB1D8}">
      <dsp:nvSpPr>
        <dsp:cNvPr id="0" name=""/>
        <dsp:cNvSpPr/>
      </dsp:nvSpPr>
      <dsp:spPr>
        <a:xfrm>
          <a:off x="0" y="1985801"/>
          <a:ext cx="7261558" cy="0"/>
        </a:xfrm>
        <a:prstGeom prst="line">
          <a:avLst/>
        </a:prstGeom>
        <a:solidFill>
          <a:schemeClr val="accent2">
            <a:hueOff val="-502874"/>
            <a:satOff val="-5795"/>
            <a:lumOff val="1295"/>
            <a:alphaOff val="0"/>
          </a:schemeClr>
        </a:solidFill>
        <a:ln w="19050" cap="flat" cmpd="sng" algn="ctr">
          <a:solidFill>
            <a:schemeClr val="accent2">
              <a:hueOff val="-502874"/>
              <a:satOff val="-5795"/>
              <a:lumOff val="129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02D497-51FA-4F28-90B8-80A9C7EC253B}">
      <dsp:nvSpPr>
        <dsp:cNvPr id="0" name=""/>
        <dsp:cNvSpPr/>
      </dsp:nvSpPr>
      <dsp:spPr>
        <a:xfrm>
          <a:off x="0" y="1985801"/>
          <a:ext cx="7261558" cy="661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en-US" sz="2000" kern="1200"/>
            <a:t>Updated our Meeting Schedule</a:t>
          </a:r>
        </a:p>
      </dsp:txBody>
      <dsp:txXfrm>
        <a:off x="0" y="1985801"/>
        <a:ext cx="7261558" cy="661287"/>
      </dsp:txXfrm>
    </dsp:sp>
    <dsp:sp modelId="{40A4B58E-74A3-4B33-ACE3-EB71FC989EBC}">
      <dsp:nvSpPr>
        <dsp:cNvPr id="0" name=""/>
        <dsp:cNvSpPr/>
      </dsp:nvSpPr>
      <dsp:spPr>
        <a:xfrm>
          <a:off x="0" y="2647088"/>
          <a:ext cx="7261558" cy="0"/>
        </a:xfrm>
        <a:prstGeom prst="line">
          <a:avLst/>
        </a:prstGeom>
        <a:solidFill>
          <a:schemeClr val="accent2">
            <a:hueOff val="-670499"/>
            <a:satOff val="-7726"/>
            <a:lumOff val="1727"/>
            <a:alphaOff val="0"/>
          </a:schemeClr>
        </a:solidFill>
        <a:ln w="19050" cap="flat" cmpd="sng" algn="ctr">
          <a:solidFill>
            <a:schemeClr val="accent2">
              <a:hueOff val="-670499"/>
              <a:satOff val="-7726"/>
              <a:lumOff val="172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516F77-549A-4916-B37C-4F8424A449B5}">
      <dsp:nvSpPr>
        <dsp:cNvPr id="0" name=""/>
        <dsp:cNvSpPr/>
      </dsp:nvSpPr>
      <dsp:spPr>
        <a:xfrm>
          <a:off x="0" y="2647088"/>
          <a:ext cx="7261558" cy="661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en-US" sz="2000" kern="1200" dirty="0">
              <a:latin typeface="Calibri" panose="020F0502020204030204" pitchFamily="34" charset="0"/>
              <a:ea typeface="Calibri" panose="020F0502020204030204" pitchFamily="34" charset="0"/>
              <a:cs typeface="Calibri" panose="020F0502020204030204" pitchFamily="34" charset="0"/>
            </a:rPr>
            <a:t>Provided Onboarding and Trainings for Co-Chairs /Secretaries</a:t>
          </a:r>
        </a:p>
      </dsp:txBody>
      <dsp:txXfrm>
        <a:off x="0" y="2647088"/>
        <a:ext cx="7261558" cy="661287"/>
      </dsp:txXfrm>
    </dsp:sp>
    <dsp:sp modelId="{82B25446-81D2-4589-9F9B-80852A615818}">
      <dsp:nvSpPr>
        <dsp:cNvPr id="0" name=""/>
        <dsp:cNvSpPr/>
      </dsp:nvSpPr>
      <dsp:spPr>
        <a:xfrm>
          <a:off x="0" y="3308376"/>
          <a:ext cx="7261558" cy="0"/>
        </a:xfrm>
        <a:prstGeom prst="line">
          <a:avLst/>
        </a:prstGeom>
        <a:solidFill>
          <a:schemeClr val="accent2">
            <a:hueOff val="-838123"/>
            <a:satOff val="-9658"/>
            <a:lumOff val="2159"/>
            <a:alphaOff val="0"/>
          </a:schemeClr>
        </a:solidFill>
        <a:ln w="19050" cap="flat" cmpd="sng" algn="ctr">
          <a:solidFill>
            <a:schemeClr val="accent2">
              <a:hueOff val="-838123"/>
              <a:satOff val="-9658"/>
              <a:lumOff val="21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591C91-0733-46C3-83C3-378561035E1B}">
      <dsp:nvSpPr>
        <dsp:cNvPr id="0" name=""/>
        <dsp:cNvSpPr/>
      </dsp:nvSpPr>
      <dsp:spPr>
        <a:xfrm>
          <a:off x="0" y="3308376"/>
          <a:ext cx="7261558" cy="661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en-US" sz="2000" kern="1200" dirty="0"/>
            <a:t>Developed Workplans that Aligns with 2026-2030 Strategic Plan</a:t>
          </a:r>
        </a:p>
      </dsp:txBody>
      <dsp:txXfrm>
        <a:off x="0" y="3308376"/>
        <a:ext cx="7261558" cy="6612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CC2B6A-B4A6-47D9-8C6A-5CB30662036F}">
      <dsp:nvSpPr>
        <dsp:cNvPr id="0" name=""/>
        <dsp:cNvSpPr/>
      </dsp:nvSpPr>
      <dsp:spPr>
        <a:xfrm>
          <a:off x="0" y="0"/>
          <a:ext cx="7285926" cy="0"/>
        </a:xfrm>
        <a:prstGeom prst="line">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C6916097-EA8C-43B0-9108-A3005C4DA3D2}">
      <dsp:nvSpPr>
        <dsp:cNvPr id="0" name=""/>
        <dsp:cNvSpPr/>
      </dsp:nvSpPr>
      <dsp:spPr>
        <a:xfrm>
          <a:off x="0" y="0"/>
          <a:ext cx="7285926" cy="909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latin typeface="Calibri" panose="020F0502020204030204" pitchFamily="34" charset="0"/>
              <a:ea typeface="Calibri" panose="020F0502020204030204" pitchFamily="34" charset="0"/>
              <a:cs typeface="Calibri" panose="020F0502020204030204" pitchFamily="34" charset="0"/>
            </a:rPr>
            <a:t>Completed Strategic Plan Documents</a:t>
          </a:r>
        </a:p>
      </dsp:txBody>
      <dsp:txXfrm>
        <a:off x="0" y="0"/>
        <a:ext cx="7285926" cy="909862"/>
      </dsp:txXfrm>
    </dsp:sp>
    <dsp:sp modelId="{AD5819E4-053E-4985-A97A-44692765DD75}">
      <dsp:nvSpPr>
        <dsp:cNvPr id="0" name=""/>
        <dsp:cNvSpPr/>
      </dsp:nvSpPr>
      <dsp:spPr>
        <a:xfrm>
          <a:off x="0" y="909862"/>
          <a:ext cx="7285926" cy="0"/>
        </a:xfrm>
        <a:prstGeom prst="line">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7917A088-A4BB-48D8-AF2C-F87B0E500F9C}">
      <dsp:nvSpPr>
        <dsp:cNvPr id="0" name=""/>
        <dsp:cNvSpPr/>
      </dsp:nvSpPr>
      <dsp:spPr>
        <a:xfrm>
          <a:off x="0" y="909862"/>
          <a:ext cx="7285926" cy="909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latin typeface="Calibri" panose="020F0502020204030204" pitchFamily="34" charset="0"/>
              <a:ea typeface="Calibri" panose="020F0502020204030204" pitchFamily="34" charset="0"/>
              <a:cs typeface="Calibri" panose="020F0502020204030204" pitchFamily="34" charset="0"/>
            </a:rPr>
            <a:t>Development of Subcommittee  Guidance</a:t>
          </a:r>
        </a:p>
      </dsp:txBody>
      <dsp:txXfrm>
        <a:off x="0" y="909862"/>
        <a:ext cx="7285926" cy="909862"/>
      </dsp:txXfrm>
    </dsp:sp>
    <dsp:sp modelId="{1846B080-05FD-4EE4-9774-F3A0B41CC864}">
      <dsp:nvSpPr>
        <dsp:cNvPr id="0" name=""/>
        <dsp:cNvSpPr/>
      </dsp:nvSpPr>
      <dsp:spPr>
        <a:xfrm>
          <a:off x="0" y="1819724"/>
          <a:ext cx="7285926" cy="0"/>
        </a:xfrm>
        <a:prstGeom prst="line">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D4BEAF93-F002-4E5F-B9A7-554FC64606B8}">
      <dsp:nvSpPr>
        <dsp:cNvPr id="0" name=""/>
        <dsp:cNvSpPr/>
      </dsp:nvSpPr>
      <dsp:spPr>
        <a:xfrm>
          <a:off x="0" y="1819725"/>
          <a:ext cx="7285926" cy="909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latin typeface="Calibri" panose="020F0502020204030204" pitchFamily="34" charset="0"/>
              <a:ea typeface="Calibri" panose="020F0502020204030204" pitchFamily="34" charset="0"/>
              <a:cs typeface="Calibri" panose="020F0502020204030204" pitchFamily="34" charset="0"/>
            </a:rPr>
            <a:t>Aligning Bylaws to the Strategic Plan</a:t>
          </a:r>
        </a:p>
      </dsp:txBody>
      <dsp:txXfrm>
        <a:off x="0" y="1819725"/>
        <a:ext cx="7285926" cy="909862"/>
      </dsp:txXfrm>
    </dsp:sp>
    <dsp:sp modelId="{B4464B2E-6AD8-4681-97AF-F1C98DCCDA41}">
      <dsp:nvSpPr>
        <dsp:cNvPr id="0" name=""/>
        <dsp:cNvSpPr/>
      </dsp:nvSpPr>
      <dsp:spPr>
        <a:xfrm>
          <a:off x="0" y="2729587"/>
          <a:ext cx="7285926" cy="0"/>
        </a:xfrm>
        <a:prstGeom prst="line">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F9E87CCA-8A06-41BF-A077-E077902D0CFE}">
      <dsp:nvSpPr>
        <dsp:cNvPr id="0" name=""/>
        <dsp:cNvSpPr/>
      </dsp:nvSpPr>
      <dsp:spPr>
        <a:xfrm>
          <a:off x="0" y="2729587"/>
          <a:ext cx="7285926" cy="909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latin typeface="Calibri" panose="020F0502020204030204" pitchFamily="34" charset="0"/>
              <a:ea typeface="Calibri" panose="020F0502020204030204" pitchFamily="34" charset="0"/>
              <a:cs typeface="Calibri" panose="020F0502020204030204" pitchFamily="34" charset="0"/>
            </a:rPr>
            <a:t>Revised NDE Posting Protocol</a:t>
          </a:r>
        </a:p>
      </dsp:txBody>
      <dsp:txXfrm>
        <a:off x="0" y="2729587"/>
        <a:ext cx="7285926" cy="9098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5A65EE-09AE-4228-9323-7C5A13B0ED5A}">
      <dsp:nvSpPr>
        <dsp:cNvPr id="0" name=""/>
        <dsp:cNvSpPr/>
      </dsp:nvSpPr>
      <dsp:spPr>
        <a:xfrm>
          <a:off x="959" y="572587"/>
          <a:ext cx="3368114" cy="213875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9563C28-68DD-43A7-AC9A-BE3C323E05D7}">
      <dsp:nvSpPr>
        <dsp:cNvPr id="0" name=""/>
        <dsp:cNvSpPr/>
      </dsp:nvSpPr>
      <dsp:spPr>
        <a:xfrm>
          <a:off x="375194" y="928110"/>
          <a:ext cx="3368114" cy="213875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latin typeface="Calibri" panose="020F0502020204030204" pitchFamily="34" charset="0"/>
              <a:ea typeface="Calibri" panose="020F0502020204030204" pitchFamily="34" charset="0"/>
              <a:cs typeface="Calibri" panose="020F0502020204030204" pitchFamily="34" charset="0"/>
            </a:rPr>
            <a:t>Agenda Request form</a:t>
          </a:r>
        </a:p>
      </dsp:txBody>
      <dsp:txXfrm>
        <a:off x="437836" y="990752"/>
        <a:ext cx="3242830" cy="2013468"/>
      </dsp:txXfrm>
    </dsp:sp>
    <dsp:sp modelId="{912EBB47-34F2-43CA-B1ED-C17CFF7C1473}">
      <dsp:nvSpPr>
        <dsp:cNvPr id="0" name=""/>
        <dsp:cNvSpPr/>
      </dsp:nvSpPr>
      <dsp:spPr>
        <a:xfrm>
          <a:off x="4036204" y="491228"/>
          <a:ext cx="3368114" cy="213875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E9075BE7-D7CB-4053-A1DF-166D4F3E7E0F}">
      <dsp:nvSpPr>
        <dsp:cNvPr id="0" name=""/>
        <dsp:cNvSpPr/>
      </dsp:nvSpPr>
      <dsp:spPr>
        <a:xfrm>
          <a:off x="4410438" y="846752"/>
          <a:ext cx="3368114" cy="213875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latin typeface="Calibri" panose="020F0502020204030204" pitchFamily="34" charset="0"/>
              <a:ea typeface="Calibri" panose="020F0502020204030204" pitchFamily="34" charset="0"/>
              <a:cs typeface="Calibri" panose="020F0502020204030204" pitchFamily="34" charset="0"/>
            </a:rPr>
            <a:t>Subcommittee Alignment</a:t>
          </a:r>
        </a:p>
      </dsp:txBody>
      <dsp:txXfrm>
        <a:off x="4473080" y="909394"/>
        <a:ext cx="3242830" cy="20134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EE6231-B003-4A2D-9087-2BDEAC72ED0F}">
      <dsp:nvSpPr>
        <dsp:cNvPr id="0" name=""/>
        <dsp:cNvSpPr/>
      </dsp:nvSpPr>
      <dsp:spPr>
        <a:xfrm>
          <a:off x="0" y="9877"/>
          <a:ext cx="5787210" cy="9090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a:t>PURPOSE</a:t>
          </a:r>
          <a:endParaRPr lang="en-US" sz="3700" kern="1200"/>
        </a:p>
      </dsp:txBody>
      <dsp:txXfrm>
        <a:off x="44378" y="54255"/>
        <a:ext cx="5698454" cy="820334"/>
      </dsp:txXfrm>
    </dsp:sp>
    <dsp:sp modelId="{28C2E67C-C018-4E9E-B763-84516BDF36A9}">
      <dsp:nvSpPr>
        <dsp:cNvPr id="0" name=""/>
        <dsp:cNvSpPr/>
      </dsp:nvSpPr>
      <dsp:spPr>
        <a:xfrm>
          <a:off x="0" y="918967"/>
          <a:ext cx="5787210" cy="4289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744"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en-US" sz="2900" kern="1200"/>
            <a:t>To identify collaboration opportunities by reviewing the subcommittees involved with each Goal and Objective, creating a space for Co-Chairs to discuss </a:t>
          </a:r>
        </a:p>
        <a:p>
          <a:pPr marL="285750" lvl="1" indent="-285750" algn="l" defTabSz="1289050">
            <a:lnSpc>
              <a:spcPct val="90000"/>
            </a:lnSpc>
            <a:spcBef>
              <a:spcPct val="0"/>
            </a:spcBef>
            <a:spcAft>
              <a:spcPct val="20000"/>
            </a:spcAft>
            <a:buChar char="•"/>
          </a:pPr>
          <a:r>
            <a:rPr lang="en-US" sz="2900" kern="1200"/>
            <a:t>Collaborate on activities and projects that both Subcommittees have an interest in</a:t>
          </a:r>
        </a:p>
      </dsp:txBody>
      <dsp:txXfrm>
        <a:off x="0" y="918967"/>
        <a:ext cx="5787210" cy="42890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D6DEF8-31A9-4E8E-A5B9-CD85B270CD2A}">
      <dsp:nvSpPr>
        <dsp:cNvPr id="0" name=""/>
        <dsp:cNvSpPr/>
      </dsp:nvSpPr>
      <dsp:spPr>
        <a:xfrm>
          <a:off x="0" y="534600"/>
          <a:ext cx="4707258" cy="781925"/>
        </a:xfrm>
        <a:prstGeom prst="roundRect">
          <a:avLst/>
        </a:prstGeom>
        <a:solidFill>
          <a:srgbClr val="41A18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u="sng" kern="1200" dirty="0">
              <a:solidFill>
                <a:schemeClr val="bg1"/>
              </a:solidFill>
            </a:rPr>
            <a:t>STEPS TO REQUEST ITEMS</a:t>
          </a:r>
          <a:r>
            <a:rPr lang="en-US" sz="1700" b="1" u="sng" kern="1200" dirty="0">
              <a:solidFill>
                <a:schemeClr val="bg1"/>
              </a:solidFill>
            </a:rPr>
            <a:t>:</a:t>
          </a:r>
          <a:endParaRPr lang="en-US" sz="1700" kern="1200" dirty="0">
            <a:solidFill>
              <a:schemeClr val="bg1"/>
            </a:solidFill>
          </a:endParaRPr>
        </a:p>
      </dsp:txBody>
      <dsp:txXfrm>
        <a:off x="38170" y="572770"/>
        <a:ext cx="4630918" cy="705585"/>
      </dsp:txXfrm>
    </dsp:sp>
    <dsp:sp modelId="{5AF56555-7458-487D-B5F4-1EC2D5662C0D}">
      <dsp:nvSpPr>
        <dsp:cNvPr id="0" name=""/>
        <dsp:cNvSpPr/>
      </dsp:nvSpPr>
      <dsp:spPr>
        <a:xfrm>
          <a:off x="0" y="1365486"/>
          <a:ext cx="4707258" cy="781925"/>
        </a:xfrm>
        <a:prstGeom prst="roundRect">
          <a:avLst/>
        </a:prstGeom>
        <a:solidFill>
          <a:srgbClr val="41A18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solidFill>
                <a:schemeClr val="bg1"/>
              </a:solidFill>
            </a:rPr>
            <a:t>SECRETARY AND CO-CHAIRS</a:t>
          </a:r>
        </a:p>
        <a:p>
          <a:pPr marL="0" lvl="0" indent="0" algn="ctr" defTabSz="755650">
            <a:lnSpc>
              <a:spcPct val="90000"/>
            </a:lnSpc>
            <a:spcBef>
              <a:spcPct val="0"/>
            </a:spcBef>
            <a:spcAft>
              <a:spcPct val="35000"/>
            </a:spcAft>
            <a:buNone/>
          </a:pPr>
          <a:r>
            <a:rPr lang="en-US" sz="1700" b="1" kern="1200" dirty="0">
              <a:solidFill>
                <a:schemeClr val="bg1"/>
              </a:solidFill>
            </a:rPr>
            <a:t> </a:t>
          </a:r>
          <a:r>
            <a:rPr lang="en-US" sz="1700" kern="1200" dirty="0">
              <a:solidFill>
                <a:schemeClr val="bg1"/>
              </a:solidFill>
            </a:rPr>
            <a:t>discuss what to add to agenda</a:t>
          </a:r>
        </a:p>
      </dsp:txBody>
      <dsp:txXfrm>
        <a:off x="38170" y="1403656"/>
        <a:ext cx="4630918" cy="705585"/>
      </dsp:txXfrm>
    </dsp:sp>
    <dsp:sp modelId="{B4425393-EA5D-4762-A0FB-820897833D13}">
      <dsp:nvSpPr>
        <dsp:cNvPr id="0" name=""/>
        <dsp:cNvSpPr/>
      </dsp:nvSpPr>
      <dsp:spPr>
        <a:xfrm>
          <a:off x="0" y="2196372"/>
          <a:ext cx="4707258" cy="781925"/>
        </a:xfrm>
        <a:prstGeom prst="roundRect">
          <a:avLst/>
        </a:prstGeom>
        <a:solidFill>
          <a:srgbClr val="41A18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solidFill>
                <a:schemeClr val="bg1"/>
              </a:solidFill>
            </a:rPr>
            <a:t>Secretary </a:t>
          </a:r>
        </a:p>
        <a:p>
          <a:pPr marL="0" lvl="0" indent="0" algn="ctr" defTabSz="755650">
            <a:lnSpc>
              <a:spcPct val="90000"/>
            </a:lnSpc>
            <a:spcBef>
              <a:spcPct val="0"/>
            </a:spcBef>
            <a:spcAft>
              <a:spcPct val="35000"/>
            </a:spcAft>
            <a:buNone/>
          </a:pPr>
          <a:r>
            <a:rPr lang="en-US" sz="1700" kern="1200" dirty="0">
              <a:solidFill>
                <a:schemeClr val="bg1"/>
              </a:solidFill>
            </a:rPr>
            <a:t>completes  form</a:t>
          </a:r>
        </a:p>
      </dsp:txBody>
      <dsp:txXfrm>
        <a:off x="38170" y="2234542"/>
        <a:ext cx="4630918" cy="705585"/>
      </dsp:txXfrm>
    </dsp:sp>
    <dsp:sp modelId="{E1438122-A4A8-4723-98F5-CED67E7EEBA4}">
      <dsp:nvSpPr>
        <dsp:cNvPr id="0" name=""/>
        <dsp:cNvSpPr/>
      </dsp:nvSpPr>
      <dsp:spPr>
        <a:xfrm>
          <a:off x="0" y="3027257"/>
          <a:ext cx="4707258" cy="781925"/>
        </a:xfrm>
        <a:prstGeom prst="roundRect">
          <a:avLst/>
        </a:prstGeom>
        <a:solidFill>
          <a:srgbClr val="41A18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solidFill>
                <a:schemeClr val="bg1"/>
              </a:solidFill>
            </a:rPr>
            <a:t>Secretary </a:t>
          </a:r>
        </a:p>
        <a:p>
          <a:pPr marL="0" lvl="0" indent="0" algn="ctr" defTabSz="755650">
            <a:lnSpc>
              <a:spcPct val="90000"/>
            </a:lnSpc>
            <a:spcBef>
              <a:spcPct val="0"/>
            </a:spcBef>
            <a:spcAft>
              <a:spcPct val="35000"/>
            </a:spcAft>
            <a:buNone/>
          </a:pPr>
          <a:r>
            <a:rPr lang="en-US" sz="1700" kern="1200" dirty="0">
              <a:solidFill>
                <a:schemeClr val="bg1"/>
              </a:solidFill>
            </a:rPr>
            <a:t>Submits Minutes &amp; Form 1 week after meeting</a:t>
          </a:r>
        </a:p>
      </dsp:txBody>
      <dsp:txXfrm>
        <a:off x="38170" y="3065427"/>
        <a:ext cx="4630918" cy="70558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C6EB6B-234B-4BF5-B1E9-48362B4F31D7}" type="datetimeFigureOut">
              <a:rPr lang="en-US" smtClean="0"/>
              <a:t>7/7/2026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304C6D-BC7B-4675-A824-9F13DA6850E8}" type="slidenum">
              <a:rPr lang="en-US" smtClean="0"/>
              <a:t>‹#›</a:t>
            </a:fld>
            <a:endParaRPr lang="en-US"/>
          </a:p>
        </p:txBody>
      </p:sp>
    </p:spTree>
    <p:extLst>
      <p:ext uri="{BB962C8B-B14F-4D97-AF65-F5344CB8AC3E}">
        <p14:creationId xmlns:p14="http://schemas.microsoft.com/office/powerpoint/2010/main" val="3767134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ocs.google.com/spreadsheets/d/1gAF4ApLMMY_k2N6TJsMKNI1QB7b2Wq9Q2t_I2Y9cVu8/edit?usp=sharin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forms.gle/sgayhuJXxhDz7Hmw6"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304C6D-BC7B-4675-A824-9F13DA6850E8}" type="slidenum">
              <a:rPr lang="en-US" smtClean="0"/>
              <a:t>1</a:t>
            </a:fld>
            <a:endParaRPr lang="en-US"/>
          </a:p>
        </p:txBody>
      </p:sp>
    </p:spTree>
    <p:extLst>
      <p:ext uri="{BB962C8B-B14F-4D97-AF65-F5344CB8AC3E}">
        <p14:creationId xmlns:p14="http://schemas.microsoft.com/office/powerpoint/2010/main" val="1870154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Motion 2 directed Leadership to provide guidance and structure throughout the implementation process. </a:t>
            </a:r>
          </a:p>
          <a:p>
            <a:r>
              <a:rPr lang="en-US" dirty="0"/>
              <a:t>Today, we will provide an overview of the key actions completed, progress made, and the final steps as we close out the implementation plan. </a:t>
            </a:r>
          </a:p>
          <a:p>
            <a:r>
              <a:rPr lang="en-US" b="1" dirty="0"/>
              <a:t>Implementation Timeline</a:t>
            </a:r>
            <a:r>
              <a:rPr lang="en-US" dirty="0"/>
              <a:t> Completed a three-month implementation period focused on restructuring the subcommittee and carrying out the approved changes. </a:t>
            </a:r>
          </a:p>
          <a:p>
            <a:r>
              <a:rPr lang="en-US" b="1" dirty="0"/>
              <a:t>Strategic Plan Updates</a:t>
            </a:r>
            <a:r>
              <a:rPr lang="en-US" dirty="0"/>
              <a:t> Present a preview of the finalized Strategic Plan document. </a:t>
            </a:r>
          </a:p>
          <a:p>
            <a:r>
              <a:rPr lang="en-US" dirty="0"/>
              <a:t>Review the workplan and administrative alignment, as requested by the subcommittee. </a:t>
            </a:r>
          </a:p>
          <a:p>
            <a:r>
              <a:rPr lang="en-US" dirty="0"/>
              <a:t>To conduct a crosswalk to demonstrate how the goals, objectives, and administrative responsibilities align with the Strategic Plan. </a:t>
            </a:r>
          </a:p>
          <a:p>
            <a:r>
              <a:rPr lang="en-US" b="1" dirty="0"/>
              <a:t>Transition &amp; Next Steps</a:t>
            </a:r>
            <a:r>
              <a:rPr lang="en-US" dirty="0"/>
              <a:t> Introduce new processes developed to support the final transition period. </a:t>
            </a:r>
          </a:p>
          <a:p>
            <a:r>
              <a:rPr lang="en-US" dirty="0"/>
              <a:t>Highlight how these processes will strengthen implementation and support a smooth, sustainable rollout.</a:t>
            </a:r>
          </a:p>
          <a:p>
            <a:endParaRPr lang="en-US" dirty="0"/>
          </a:p>
        </p:txBody>
      </p:sp>
      <p:sp>
        <p:nvSpPr>
          <p:cNvPr id="4" name="Slide Number Placeholder 3"/>
          <p:cNvSpPr>
            <a:spLocks noGrp="1"/>
          </p:cNvSpPr>
          <p:nvPr>
            <p:ph type="sldNum" sz="quarter" idx="5"/>
          </p:nvPr>
        </p:nvSpPr>
        <p:spPr/>
        <p:txBody>
          <a:bodyPr/>
          <a:lstStyle/>
          <a:p>
            <a:fld id="{1E304C6D-BC7B-4675-A824-9F13DA6850E8}" type="slidenum">
              <a:rPr lang="en-US" smtClean="0"/>
              <a:t>2</a:t>
            </a:fld>
            <a:endParaRPr lang="en-US"/>
          </a:p>
        </p:txBody>
      </p:sp>
    </p:spTree>
    <p:extLst>
      <p:ext uri="{BB962C8B-B14F-4D97-AF65-F5344CB8AC3E}">
        <p14:creationId xmlns:p14="http://schemas.microsoft.com/office/powerpoint/2010/main" val="4169031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Transition Progress</a:t>
            </a:r>
          </a:p>
          <a:p>
            <a:pPr marL="171450" indent="-171450">
              <a:buFont typeface="Arial" panose="020B0604020202020204" pitchFamily="34" charset="0"/>
              <a:buChar char="•"/>
            </a:pPr>
            <a:r>
              <a:rPr lang="en-US" dirty="0"/>
              <a:t>This slide highlights the key milestones achieved during our three-month transition period. </a:t>
            </a:r>
          </a:p>
          <a:p>
            <a:r>
              <a:rPr lang="en-US" dirty="0"/>
              <a:t>Successfully restructured the subcommittees, allowing members to transition into committees that best align with their interests and expertise. </a:t>
            </a:r>
          </a:p>
          <a:p>
            <a:pPr marL="171450" indent="-171450">
              <a:buFont typeface="Arial" panose="020B0604020202020204" pitchFamily="34" charset="0"/>
              <a:buChar char="•"/>
            </a:pPr>
            <a:r>
              <a:rPr lang="en-US" dirty="0"/>
              <a:t>Appointed new subcommittee chairs, with one Co-Chair position still to be filled for the Family Engagement Subcommittee. </a:t>
            </a:r>
          </a:p>
          <a:p>
            <a:r>
              <a:rPr lang="en-US" dirty="0"/>
              <a:t>Launched the two new subcommittees, updated the meeting schedule, and added a standing agenda item to allow meeting rescheduling while avoiding scheduling conflicts. </a:t>
            </a:r>
          </a:p>
          <a:p>
            <a:r>
              <a:rPr lang="en-US" dirty="0"/>
              <a:t>Provided training for secretaries and new Co-Chairs to support their roles. </a:t>
            </a:r>
          </a:p>
          <a:p>
            <a:r>
              <a:rPr lang="en-US" dirty="0"/>
              <a:t>Completed workplans aligned with the Strategic Plan goals. </a:t>
            </a:r>
          </a:p>
          <a:p>
            <a:r>
              <a:rPr lang="en-US" b="1" dirty="0"/>
              <a:t>Closing:</a:t>
            </a:r>
            <a:r>
              <a:rPr lang="en-US" dirty="0"/>
              <a:t> With the transition complete, we are now positioned to focus on implementing our priorities and advancing the work ahead.</a:t>
            </a:r>
          </a:p>
          <a:p>
            <a:endParaRPr lang="en-US" dirty="0"/>
          </a:p>
        </p:txBody>
      </p:sp>
      <p:sp>
        <p:nvSpPr>
          <p:cNvPr id="4" name="Slide Number Placeholder 3"/>
          <p:cNvSpPr>
            <a:spLocks noGrp="1"/>
          </p:cNvSpPr>
          <p:nvPr>
            <p:ph type="sldNum" sz="quarter" idx="5"/>
          </p:nvPr>
        </p:nvSpPr>
        <p:spPr/>
        <p:txBody>
          <a:bodyPr/>
          <a:lstStyle/>
          <a:p>
            <a:fld id="{1E304C6D-BC7B-4675-A824-9F13DA6850E8}" type="slidenum">
              <a:rPr lang="en-US" smtClean="0"/>
              <a:t>3</a:t>
            </a:fld>
            <a:endParaRPr lang="en-US"/>
          </a:p>
        </p:txBody>
      </p:sp>
    </p:spTree>
    <p:extLst>
      <p:ext uri="{BB962C8B-B14F-4D97-AF65-F5344CB8AC3E}">
        <p14:creationId xmlns:p14="http://schemas.microsoft.com/office/powerpoint/2010/main" val="4947898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Updated the Strategic Plan with all recommended revisions and finalized the design. Developed a Subcommittee Guidance document to provide structure and support alongside the bylaws. Revised the bylaws to align with the new Strategic Plan and subcommittee structure. Implemented updated NDE meeting protocols, including new agenda formatting and a five-day posting requirement, with additional changes anticipated.</a:t>
            </a:r>
          </a:p>
        </p:txBody>
      </p:sp>
      <p:sp>
        <p:nvSpPr>
          <p:cNvPr id="4" name="Slide Number Placeholder 3"/>
          <p:cNvSpPr>
            <a:spLocks noGrp="1"/>
          </p:cNvSpPr>
          <p:nvPr>
            <p:ph type="sldNum" sz="quarter" idx="5"/>
          </p:nvPr>
        </p:nvSpPr>
        <p:spPr/>
        <p:txBody>
          <a:bodyPr/>
          <a:lstStyle/>
          <a:p>
            <a:fld id="{1E304C6D-BC7B-4675-A824-9F13DA6850E8}" type="slidenum">
              <a:rPr lang="en-US" smtClean="0"/>
              <a:t>4</a:t>
            </a:fld>
            <a:endParaRPr lang="en-US"/>
          </a:p>
        </p:txBody>
      </p:sp>
    </p:spTree>
    <p:extLst>
      <p:ext uri="{BB962C8B-B14F-4D97-AF65-F5344CB8AC3E}">
        <p14:creationId xmlns:p14="http://schemas.microsoft.com/office/powerpoint/2010/main" val="576283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Administrative Alignment</a:t>
            </a:r>
          </a:p>
          <a:p>
            <a:r>
              <a:rPr lang="en-US" b="1" dirty="0"/>
              <a:t>Policy &amp; Finance:</a:t>
            </a:r>
            <a:r>
              <a:rPr lang="en-US" dirty="0"/>
              <a:t> Continue leading the ECAC Annua priorities and recommendations, with input from all subcommittees to support the development of the annual report and recommendations to our Governor.</a:t>
            </a:r>
          </a:p>
          <a:p>
            <a:r>
              <a:rPr lang="en-US" b="1" dirty="0"/>
              <a:t>Communication &amp; Engagement:</a:t>
            </a:r>
            <a:r>
              <a:rPr lang="en-US" dirty="0"/>
              <a:t> Support website updates, social media, publications, and ECAC events. </a:t>
            </a:r>
          </a:p>
          <a:p>
            <a:r>
              <a:rPr lang="en-US" b="1" dirty="0"/>
              <a:t>Data:</a:t>
            </a:r>
            <a:r>
              <a:rPr lang="en-US" dirty="0"/>
              <a:t> Provide data support and analysis that aligns with the Strategic Plan priorities when of if needed</a:t>
            </a:r>
          </a:p>
          <a:p>
            <a:r>
              <a:rPr lang="en-US" b="1" dirty="0"/>
              <a:t>Family Engagement (Proposed):</a:t>
            </a:r>
            <a:r>
              <a:rPr lang="en-US" dirty="0"/>
              <a:t> Coordinate family presentations, annual family panels, and provide family feedback opportunities. </a:t>
            </a:r>
          </a:p>
          <a:p>
            <a:r>
              <a:rPr lang="en-US" b="1" dirty="0"/>
              <a:t>Workforce Development (Proposed):</a:t>
            </a:r>
            <a:r>
              <a:rPr lang="en-US" dirty="0"/>
              <a:t> Strengthen collaboration with local ECACs and support workforce development initiatives. Once you are well established.</a:t>
            </a:r>
          </a:p>
          <a:p>
            <a:endParaRPr lang="en-US" sz="1200" dirty="0"/>
          </a:p>
          <a:p>
            <a:endParaRPr lang="en-US" dirty="0"/>
          </a:p>
        </p:txBody>
      </p:sp>
      <p:sp>
        <p:nvSpPr>
          <p:cNvPr id="4" name="Slide Number Placeholder 3"/>
          <p:cNvSpPr>
            <a:spLocks noGrp="1"/>
          </p:cNvSpPr>
          <p:nvPr>
            <p:ph type="sldNum" sz="quarter" idx="5"/>
          </p:nvPr>
        </p:nvSpPr>
        <p:spPr/>
        <p:txBody>
          <a:bodyPr/>
          <a:lstStyle/>
          <a:p>
            <a:fld id="{1E304C6D-BC7B-4675-A824-9F13DA6850E8}" type="slidenum">
              <a:rPr lang="en-US" smtClean="0"/>
              <a:t>5</a:t>
            </a:fld>
            <a:endParaRPr lang="en-US"/>
          </a:p>
        </p:txBody>
      </p:sp>
    </p:spTree>
    <p:extLst>
      <p:ext uri="{BB962C8B-B14F-4D97-AF65-F5344CB8AC3E}">
        <p14:creationId xmlns:p14="http://schemas.microsoft.com/office/powerpoint/2010/main" val="39033236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time for a sneak peek of our strategic Plan, or we can provide a copy if we don’t have time to review.</a:t>
            </a:r>
          </a:p>
        </p:txBody>
      </p:sp>
      <p:sp>
        <p:nvSpPr>
          <p:cNvPr id="4" name="Slide Number Placeholder 3"/>
          <p:cNvSpPr>
            <a:spLocks noGrp="1"/>
          </p:cNvSpPr>
          <p:nvPr>
            <p:ph type="sldNum" sz="quarter" idx="5"/>
          </p:nvPr>
        </p:nvSpPr>
        <p:spPr/>
        <p:txBody>
          <a:bodyPr/>
          <a:lstStyle/>
          <a:p>
            <a:fld id="{1E304C6D-BC7B-4675-A824-9F13DA6850E8}" type="slidenum">
              <a:rPr lang="en-US" smtClean="0"/>
              <a:t>6</a:t>
            </a:fld>
            <a:endParaRPr lang="en-US"/>
          </a:p>
        </p:txBody>
      </p:sp>
    </p:spTree>
    <p:extLst>
      <p:ext uri="{BB962C8B-B14F-4D97-AF65-F5344CB8AC3E}">
        <p14:creationId xmlns:p14="http://schemas.microsoft.com/office/powerpoint/2010/main" val="1448368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Next, we will review: </a:t>
            </a:r>
            <a:r>
              <a:rPr lang="en-US" dirty="0"/>
              <a:t>Subcommittee alignment </a:t>
            </a:r>
          </a:p>
          <a:p>
            <a:r>
              <a:rPr lang="en-US" dirty="0"/>
              <a:t>Agenda request </a:t>
            </a:r>
            <a:r>
              <a:rPr lang="en-US"/>
              <a:t>process.</a:t>
            </a:r>
          </a:p>
          <a:p>
            <a:r>
              <a:rPr lang="en-US" dirty="0"/>
              <a:t>New forms developed to support each task </a:t>
            </a:r>
          </a:p>
          <a:p>
            <a:r>
              <a:rPr lang="en-US" dirty="0"/>
              <a:t>These tools were created to provide consistency and support a smooth transition</a:t>
            </a:r>
          </a:p>
          <a:p>
            <a:endParaRPr lang="en-US" dirty="0"/>
          </a:p>
        </p:txBody>
      </p:sp>
      <p:sp>
        <p:nvSpPr>
          <p:cNvPr id="4" name="Slide Number Placeholder 3"/>
          <p:cNvSpPr>
            <a:spLocks noGrp="1"/>
          </p:cNvSpPr>
          <p:nvPr>
            <p:ph type="sldNum" sz="quarter" idx="5"/>
          </p:nvPr>
        </p:nvSpPr>
        <p:spPr/>
        <p:txBody>
          <a:bodyPr/>
          <a:lstStyle/>
          <a:p>
            <a:fld id="{1E304C6D-BC7B-4675-A824-9F13DA6850E8}" type="slidenum">
              <a:rPr lang="en-US" smtClean="0"/>
              <a:t>7</a:t>
            </a:fld>
            <a:endParaRPr lang="en-US"/>
          </a:p>
        </p:txBody>
      </p:sp>
    </p:spTree>
    <p:extLst>
      <p:ext uri="{BB962C8B-B14F-4D97-AF65-F5344CB8AC3E}">
        <p14:creationId xmlns:p14="http://schemas.microsoft.com/office/powerpoint/2010/main" val="38975378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Brandi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hlinkClick r:id="rId3"/>
              </a:rPr>
              <a:t>https://docs.google.com/spreadsheets/d/1gAF4ApLMMY_k2N6TJsMKNI1QB7b2Wq9Q2t_I2Y9cVu8/edit?usp=sharing</a:t>
            </a:r>
            <a:endParaRPr lang="en-US" sz="1200" dirty="0"/>
          </a:p>
          <a:p>
            <a:endParaRPr lang="en-US" dirty="0"/>
          </a:p>
          <a:p>
            <a:pPr>
              <a:lnSpc>
                <a:spcPct val="90000"/>
              </a:lnSpc>
              <a:spcAft>
                <a:spcPts val="600"/>
              </a:spcAft>
            </a:pPr>
            <a:r>
              <a:rPr lang="en-US" sz="1200" dirty="0"/>
              <a:t>SUBCOMMITTEES CAN SEE WHAT </a:t>
            </a:r>
            <a:r>
              <a:rPr lang="en-US" sz="1200" dirty="0" err="1"/>
              <a:t>PTHERS</a:t>
            </a:r>
            <a:r>
              <a:rPr lang="en-US" sz="1200" dirty="0"/>
              <a:t> ARE WORKING ON</a:t>
            </a:r>
          </a:p>
          <a:p>
            <a:pPr>
              <a:lnSpc>
                <a:spcPct val="90000"/>
              </a:lnSpc>
              <a:spcAft>
                <a:spcPts val="600"/>
              </a:spcAft>
            </a:pPr>
            <a:r>
              <a:rPr lang="en-US" sz="1200" dirty="0"/>
              <a:t>ADMIN CAN SEE BRIEF OVERVIEW OF KEY ACTIVITIES IN ONE PLACE</a:t>
            </a:r>
          </a:p>
          <a:p>
            <a:pPr>
              <a:lnSpc>
                <a:spcPct val="90000"/>
              </a:lnSpc>
              <a:spcAft>
                <a:spcPts val="600"/>
              </a:spcAft>
            </a:pPr>
            <a:r>
              <a:rPr lang="en-US" sz="1200" dirty="0"/>
              <a:t>IF AN </a:t>
            </a:r>
            <a:r>
              <a:rPr lang="en-US" sz="1200" dirty="0" err="1"/>
              <a:t>ATIVY</a:t>
            </a:r>
            <a:r>
              <a:rPr lang="en-US" sz="1200" dirty="0"/>
              <a:t> WOULD WORK WELL WITH COLLABORATING PARTNERS, YOU CAN </a:t>
            </a:r>
            <a:r>
              <a:rPr lang="en-US" sz="1200" dirty="0" err="1"/>
              <a:t>IDENEITFY</a:t>
            </a:r>
            <a:r>
              <a:rPr lang="en-US" sz="1200" dirty="0"/>
              <a:t> WHO BEST TO CONTACT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To identify collaboration opportunities by reviewing the subcommittees involved with each Goal and Objective, creating a space for Co-Chairs to discuss and collaborate on activities and projects that both Subcommittees have an interest in</a:t>
            </a:r>
          </a:p>
          <a:p>
            <a:endParaRPr lang="en-US" dirty="0"/>
          </a:p>
          <a:p>
            <a:endParaRPr lang="en-US" dirty="0"/>
          </a:p>
        </p:txBody>
      </p:sp>
      <p:sp>
        <p:nvSpPr>
          <p:cNvPr id="4" name="Slide Number Placeholder 3"/>
          <p:cNvSpPr>
            <a:spLocks noGrp="1"/>
          </p:cNvSpPr>
          <p:nvPr>
            <p:ph type="sldNum" sz="quarter" idx="5"/>
          </p:nvPr>
        </p:nvSpPr>
        <p:spPr/>
        <p:txBody>
          <a:bodyPr/>
          <a:lstStyle/>
          <a:p>
            <a:fld id="{1E304C6D-BC7B-4675-A824-9F13DA6850E8}" type="slidenum">
              <a:rPr lang="en-US" smtClean="0"/>
              <a:t>8</a:t>
            </a:fld>
            <a:endParaRPr lang="en-US"/>
          </a:p>
        </p:txBody>
      </p:sp>
    </p:spTree>
    <p:extLst>
      <p:ext uri="{BB962C8B-B14F-4D97-AF65-F5344CB8AC3E}">
        <p14:creationId xmlns:p14="http://schemas.microsoft.com/office/powerpoint/2010/main" val="529484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747EA-8133-0F47-DA40-1D23952F45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B43851-46FC-1F30-CA9F-ED86FC4E43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B83BC9-9468-4605-C019-42D3A7CF03EA}"/>
              </a:ext>
            </a:extLst>
          </p:cNvPr>
          <p:cNvSpPr>
            <a:spLocks noGrp="1"/>
          </p:cNvSpPr>
          <p:nvPr>
            <p:ph type="body" idx="1"/>
          </p:nvPr>
        </p:nvSpPr>
        <p:spPr/>
        <p:txBody>
          <a:bodyPr/>
          <a:lstStyle/>
          <a:p>
            <a:r>
              <a:rPr lang="en-US" dirty="0"/>
              <a:t>Brandi</a:t>
            </a:r>
          </a:p>
          <a:p>
            <a:pPr marL="0" indent="0">
              <a:buFont typeface="Arial" panose="020B0604020202020204" pitchFamily="34" charset="0"/>
              <a:buNone/>
            </a:pPr>
            <a:r>
              <a:rPr lang="en-US" sz="1400" b="1" dirty="0">
                <a:solidFill>
                  <a:srgbClr val="41A18C"/>
                </a:solidFill>
              </a:rPr>
              <a:t>Secretary Responsibility:</a:t>
            </a:r>
          </a:p>
          <a:p>
            <a:pPr marL="0" indent="0">
              <a:lnSpc>
                <a:spcPct val="100000"/>
              </a:lnSpc>
              <a:buNone/>
            </a:pPr>
            <a:r>
              <a:rPr lang="en-US" sz="1200" dirty="0"/>
              <a:t>Completing the Following  Steps:</a:t>
            </a:r>
          </a:p>
          <a:p>
            <a:pPr>
              <a:lnSpc>
                <a:spcPct val="100000"/>
              </a:lnSpc>
            </a:pPr>
            <a:r>
              <a:rPr lang="en-US" sz="1200" dirty="0"/>
              <a:t>Collaborate with co-chairs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Complete &amp; Submit online form - </a:t>
            </a:r>
            <a:r>
              <a:rPr lang="en-US" sz="1200" b="1" dirty="0">
                <a:solidFill>
                  <a:srgbClr val="56A6DA"/>
                </a:solidFill>
              </a:rPr>
              <a:t>Standing items not necessary</a:t>
            </a:r>
          </a:p>
          <a:p>
            <a:pPr>
              <a:lnSpc>
                <a:spcPct val="100000"/>
              </a:lnSpc>
            </a:pPr>
            <a:endParaRPr lang="en-US" sz="1200" dirty="0"/>
          </a:p>
          <a:p>
            <a:pPr>
              <a:lnSpc>
                <a:spcPct val="100000"/>
              </a:lnSpc>
            </a:pPr>
            <a:r>
              <a:rPr lang="en-US" sz="1200" dirty="0"/>
              <a:t>Email Minutes, noting the Form is</a:t>
            </a:r>
          </a:p>
          <a:p>
            <a:pPr marL="0" indent="0">
              <a:lnSpc>
                <a:spcPct val="100000"/>
              </a:lnSpc>
              <a:buNone/>
            </a:pPr>
            <a:r>
              <a:rPr lang="en-US" sz="1200" dirty="0"/>
              <a:t>     submitted</a:t>
            </a:r>
          </a:p>
          <a:p>
            <a:pPr marL="0" indent="0">
              <a:lnSpc>
                <a:spcPct val="100000"/>
              </a:lnSpc>
              <a:buNone/>
            </a:pPr>
            <a:endParaRPr lang="en-US" sz="1200" b="1" dirty="0">
              <a:solidFill>
                <a:srgbClr val="56A6DA"/>
              </a:solidFill>
            </a:endParaRPr>
          </a:p>
          <a:p>
            <a:pPr marL="0" indent="0">
              <a:buNone/>
            </a:pPr>
            <a:r>
              <a:rPr lang="en-US" sz="1800" b="1" dirty="0">
                <a:solidFill>
                  <a:srgbClr val="41A18C"/>
                </a:solidFill>
              </a:rPr>
              <a:t>Co-Chair Responsibility:</a:t>
            </a:r>
          </a:p>
          <a:p>
            <a:r>
              <a:rPr lang="en-US" sz="1600" dirty="0"/>
              <a:t>Be ready and available to meet with Secretary</a:t>
            </a:r>
          </a:p>
          <a:p>
            <a:pPr lvl="1"/>
            <a:r>
              <a:rPr lang="en-US" sz="1200" dirty="0"/>
              <a:t>Teams, zoom, phone, email, text whichever way works for your group</a:t>
            </a:r>
          </a:p>
          <a:p>
            <a:r>
              <a:rPr lang="en-US" sz="1600" dirty="0"/>
              <a:t>Have agenda items ready that you are ok with</a:t>
            </a:r>
          </a:p>
          <a:p>
            <a:r>
              <a:rPr lang="en-US" sz="1600" dirty="0"/>
              <a:t>Ultimately responsible for Agenda </a:t>
            </a:r>
            <a:br>
              <a:rPr lang="en-US" sz="1600" dirty="0"/>
            </a:br>
            <a:r>
              <a:rPr lang="en-US" sz="1600" dirty="0"/>
              <a:t>Item Request</a:t>
            </a:r>
          </a:p>
          <a:p>
            <a:endParaRPr lang="en-US" sz="1600" dirty="0"/>
          </a:p>
          <a:p>
            <a:pPr marL="0" indent="0">
              <a:buNone/>
            </a:pPr>
            <a:r>
              <a:rPr lang="en-US" sz="1400" b="1" dirty="0">
                <a:solidFill>
                  <a:srgbClr val="41A18C"/>
                </a:solidFill>
              </a:rPr>
              <a:t>Things to know</a:t>
            </a:r>
          </a:p>
          <a:p>
            <a:pPr marL="0" indent="0">
              <a:buNone/>
            </a:pPr>
            <a:r>
              <a:rPr lang="en-US" sz="1400" b="1" dirty="0"/>
              <a:t>Access</a:t>
            </a:r>
            <a:r>
              <a:rPr lang="en-US" sz="1400" dirty="0"/>
              <a:t>: Link Found in Subcommittee Folder</a:t>
            </a:r>
          </a:p>
          <a:p>
            <a:pPr marL="0" indent="0">
              <a:lnSpc>
                <a:spcPct val="100000"/>
              </a:lnSpc>
              <a:buNone/>
            </a:pPr>
            <a:r>
              <a:rPr lang="en-US" sz="1400" b="1" dirty="0"/>
              <a:t>Due</a:t>
            </a:r>
            <a:r>
              <a:rPr lang="en-US" sz="1400" u="sng" dirty="0">
                <a:solidFill>
                  <a:srgbClr val="56A6DA"/>
                </a:solidFill>
              </a:rPr>
              <a:t>  </a:t>
            </a:r>
            <a:r>
              <a:rPr lang="en-US" sz="1400" dirty="0"/>
              <a:t>1 week after meeting</a:t>
            </a:r>
          </a:p>
          <a:p>
            <a:pPr marL="0" indent="0">
              <a:buNone/>
            </a:pPr>
            <a:r>
              <a:rPr lang="en-US" sz="1400" b="1" dirty="0"/>
              <a:t>Link:</a:t>
            </a:r>
            <a:r>
              <a:rPr lang="en-US" sz="1400" b="1" dirty="0">
                <a:solidFill>
                  <a:srgbClr val="41A18C"/>
                </a:solidFill>
              </a:rPr>
              <a:t>  </a:t>
            </a:r>
            <a:r>
              <a:rPr lang="en-US" sz="1400" dirty="0">
                <a:hlinkClick r:id="rId3"/>
              </a:rPr>
              <a:t>https://forms.gle/sgayhuJXxhDz7Hmw6</a:t>
            </a:r>
            <a:endParaRPr lang="en-US" sz="1400" dirty="0"/>
          </a:p>
          <a:p>
            <a:pPr marL="0" indent="0">
              <a:lnSpc>
                <a:spcPct val="100000"/>
              </a:lnSpc>
              <a:buNone/>
            </a:pPr>
            <a:endParaRPr lang="en-US" sz="1400" b="1" dirty="0">
              <a:solidFill>
                <a:srgbClr val="56A6DA"/>
              </a:solidFill>
            </a:endParaRPr>
          </a:p>
          <a:p>
            <a:pPr marL="0" indent="0">
              <a:lnSpc>
                <a:spcPct val="100000"/>
              </a:lnSpc>
              <a:buNone/>
            </a:pPr>
            <a:r>
              <a:rPr lang="en-US" sz="1200" b="1" dirty="0">
                <a:solidFill>
                  <a:srgbClr val="56A6DA"/>
                </a:solidFill>
              </a:rPr>
              <a:t>NDE is no longer allowing revisions to </a:t>
            </a:r>
            <a:r>
              <a:rPr lang="en-US" sz="1200" b="1" dirty="0" err="1">
                <a:solidFill>
                  <a:srgbClr val="56A6DA"/>
                </a:solidFill>
              </a:rPr>
              <a:t>anyAgenda</a:t>
            </a:r>
            <a:r>
              <a:rPr lang="en-US" sz="1200" b="1" dirty="0">
                <a:solidFill>
                  <a:srgbClr val="56A6DA"/>
                </a:solidFill>
              </a:rPr>
              <a:t> once it is posted</a:t>
            </a:r>
          </a:p>
          <a:p>
            <a:pPr marL="0" indent="0">
              <a:lnSpc>
                <a:spcPct val="100000"/>
              </a:lnSpc>
              <a:buNone/>
            </a:pPr>
            <a:r>
              <a:rPr lang="en-US" sz="1200" b="1" dirty="0">
                <a:solidFill>
                  <a:srgbClr val="56A6DA"/>
                </a:solidFill>
              </a:rPr>
              <a:t>Agendas MUST be posted 7 days before the  meeting</a:t>
            </a:r>
            <a:endParaRPr lang="en-US" sz="1400" b="1" dirty="0">
              <a:solidFill>
                <a:srgbClr val="56A6DA"/>
              </a:solidFill>
            </a:endParaRPr>
          </a:p>
          <a:p>
            <a:endParaRPr lang="en-US" dirty="0"/>
          </a:p>
        </p:txBody>
      </p:sp>
      <p:sp>
        <p:nvSpPr>
          <p:cNvPr id="4" name="Slide Number Placeholder 3">
            <a:extLst>
              <a:ext uri="{FF2B5EF4-FFF2-40B4-BE49-F238E27FC236}">
                <a16:creationId xmlns:a16="http://schemas.microsoft.com/office/drawing/2014/main" id="{DBF4F8DF-58C5-FFF7-2797-B34FEF666FA2}"/>
              </a:ext>
            </a:extLst>
          </p:cNvPr>
          <p:cNvSpPr>
            <a:spLocks noGrp="1"/>
          </p:cNvSpPr>
          <p:nvPr>
            <p:ph type="sldNum" sz="quarter" idx="5"/>
          </p:nvPr>
        </p:nvSpPr>
        <p:spPr/>
        <p:txBody>
          <a:bodyPr/>
          <a:lstStyle/>
          <a:p>
            <a:fld id="{1E304C6D-BC7B-4675-A824-9F13DA6850E8}" type="slidenum">
              <a:rPr lang="en-US" smtClean="0"/>
              <a:t>9</a:t>
            </a:fld>
            <a:endParaRPr lang="en-US"/>
          </a:p>
        </p:txBody>
      </p:sp>
    </p:spTree>
    <p:extLst>
      <p:ext uri="{BB962C8B-B14F-4D97-AF65-F5344CB8AC3E}">
        <p14:creationId xmlns:p14="http://schemas.microsoft.com/office/powerpoint/2010/main" val="2051100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1B264BD-DAA3-4120-B72A-12DD1A119302}"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89B2B6-B933-41A6-B91B-A37B8A3E2551}" type="slidenum">
              <a:rPr lang="en-US" smtClean="0"/>
              <a:t>‹#›</a:t>
            </a:fld>
            <a:endParaRPr lang="en-US"/>
          </a:p>
        </p:txBody>
      </p:sp>
    </p:spTree>
    <p:extLst>
      <p:ext uri="{BB962C8B-B14F-4D97-AF65-F5344CB8AC3E}">
        <p14:creationId xmlns:p14="http://schemas.microsoft.com/office/powerpoint/2010/main" val="270300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B264BD-DAA3-4120-B72A-12DD1A119302}"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89B2B6-B933-41A6-B91B-A37B8A3E2551}" type="slidenum">
              <a:rPr lang="en-US" smtClean="0"/>
              <a:t>‹#›</a:t>
            </a:fld>
            <a:endParaRPr lang="en-US"/>
          </a:p>
        </p:txBody>
      </p:sp>
    </p:spTree>
    <p:extLst>
      <p:ext uri="{BB962C8B-B14F-4D97-AF65-F5344CB8AC3E}">
        <p14:creationId xmlns:p14="http://schemas.microsoft.com/office/powerpoint/2010/main" val="2104088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B264BD-DAA3-4120-B72A-12DD1A119302}"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89B2B6-B933-41A6-B91B-A37B8A3E2551}" type="slidenum">
              <a:rPr lang="en-US" smtClean="0"/>
              <a:t>‹#›</a:t>
            </a:fld>
            <a:endParaRPr lang="en-US"/>
          </a:p>
        </p:txBody>
      </p:sp>
    </p:spTree>
    <p:extLst>
      <p:ext uri="{BB962C8B-B14F-4D97-AF65-F5344CB8AC3E}">
        <p14:creationId xmlns:p14="http://schemas.microsoft.com/office/powerpoint/2010/main" val="2329981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9312797" cy="35103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B264BD-DAA3-4120-B72A-12DD1A119302}"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89B2B6-B933-41A6-B91B-A37B8A3E2551}" type="slidenum">
              <a:rPr lang="en-US" smtClean="0"/>
              <a:t>‹#›</a:t>
            </a:fld>
            <a:endParaRPr lang="en-US"/>
          </a:p>
        </p:txBody>
      </p:sp>
    </p:spTree>
    <p:extLst>
      <p:ext uri="{BB962C8B-B14F-4D97-AF65-F5344CB8AC3E}">
        <p14:creationId xmlns:p14="http://schemas.microsoft.com/office/powerpoint/2010/main" val="1509046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B264BD-DAA3-4120-B72A-12DD1A119302}"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89B2B6-B933-41A6-B91B-A37B8A3E2551}" type="slidenum">
              <a:rPr lang="en-US" smtClean="0"/>
              <a:t>‹#›</a:t>
            </a:fld>
            <a:endParaRPr lang="en-US"/>
          </a:p>
        </p:txBody>
      </p:sp>
    </p:spTree>
    <p:extLst>
      <p:ext uri="{BB962C8B-B14F-4D97-AF65-F5344CB8AC3E}">
        <p14:creationId xmlns:p14="http://schemas.microsoft.com/office/powerpoint/2010/main" val="81248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1B264BD-DAA3-4120-B72A-12DD1A119302}" type="datetimeFigureOut">
              <a:rPr lang="en-US" smtClean="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89B2B6-B933-41A6-B91B-A37B8A3E2551}" type="slidenum">
              <a:rPr lang="en-US" smtClean="0"/>
              <a:t>‹#›</a:t>
            </a:fld>
            <a:endParaRPr lang="en-US"/>
          </a:p>
        </p:txBody>
      </p:sp>
    </p:spTree>
    <p:extLst>
      <p:ext uri="{BB962C8B-B14F-4D97-AF65-F5344CB8AC3E}">
        <p14:creationId xmlns:p14="http://schemas.microsoft.com/office/powerpoint/2010/main" val="626146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1B264BD-DAA3-4120-B72A-12DD1A119302}" type="datetimeFigureOut">
              <a:rPr lang="en-US" smtClean="0"/>
              <a:t>7/7/2026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889B2B6-B933-41A6-B91B-A37B8A3E2551}" type="slidenum">
              <a:rPr lang="en-US" smtClean="0"/>
              <a:t>‹#›</a:t>
            </a:fld>
            <a:endParaRPr lang="en-US"/>
          </a:p>
        </p:txBody>
      </p:sp>
    </p:spTree>
    <p:extLst>
      <p:ext uri="{BB962C8B-B14F-4D97-AF65-F5344CB8AC3E}">
        <p14:creationId xmlns:p14="http://schemas.microsoft.com/office/powerpoint/2010/main" val="114907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1B264BD-DAA3-4120-B72A-12DD1A119302}" type="datetimeFigureOut">
              <a:rPr lang="en-US" smtClean="0"/>
              <a:t>7/7/2026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889B2B6-B933-41A6-B91B-A37B8A3E2551}" type="slidenum">
              <a:rPr lang="en-US" smtClean="0"/>
              <a:t>‹#›</a:t>
            </a:fld>
            <a:endParaRPr lang="en-US"/>
          </a:p>
        </p:txBody>
      </p:sp>
    </p:spTree>
    <p:extLst>
      <p:ext uri="{BB962C8B-B14F-4D97-AF65-F5344CB8AC3E}">
        <p14:creationId xmlns:p14="http://schemas.microsoft.com/office/powerpoint/2010/main" val="3944734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B264BD-DAA3-4120-B72A-12DD1A119302}" type="datetimeFigureOut">
              <a:rPr lang="en-US" smtClean="0"/>
              <a:t>7/7/2026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889B2B6-B933-41A6-B91B-A37B8A3E2551}" type="slidenum">
              <a:rPr lang="en-US" smtClean="0"/>
              <a:t>‹#›</a:t>
            </a:fld>
            <a:endParaRPr lang="en-US"/>
          </a:p>
        </p:txBody>
      </p:sp>
    </p:spTree>
    <p:extLst>
      <p:ext uri="{BB962C8B-B14F-4D97-AF65-F5344CB8AC3E}">
        <p14:creationId xmlns:p14="http://schemas.microsoft.com/office/powerpoint/2010/main" val="2089668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1B264BD-DAA3-4120-B72A-12DD1A119302}" type="datetimeFigureOut">
              <a:rPr lang="en-US" smtClean="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89B2B6-B933-41A6-B91B-A37B8A3E2551}" type="slidenum">
              <a:rPr lang="en-US" smtClean="0"/>
              <a:t>‹#›</a:t>
            </a:fld>
            <a:endParaRPr lang="en-US"/>
          </a:p>
        </p:txBody>
      </p:sp>
    </p:spTree>
    <p:extLst>
      <p:ext uri="{BB962C8B-B14F-4D97-AF65-F5344CB8AC3E}">
        <p14:creationId xmlns:p14="http://schemas.microsoft.com/office/powerpoint/2010/main" val="2877146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1B264BD-DAA3-4120-B72A-12DD1A119302}" type="datetimeFigureOut">
              <a:rPr lang="en-US" smtClean="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89B2B6-B933-41A6-B91B-A37B8A3E2551}" type="slidenum">
              <a:rPr lang="en-US" smtClean="0"/>
              <a:t>‹#›</a:t>
            </a:fld>
            <a:endParaRPr lang="en-US"/>
          </a:p>
        </p:txBody>
      </p:sp>
    </p:spTree>
    <p:extLst>
      <p:ext uri="{BB962C8B-B14F-4D97-AF65-F5344CB8AC3E}">
        <p14:creationId xmlns:p14="http://schemas.microsoft.com/office/powerpoint/2010/main" val="3182916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C1B264BD-DAA3-4120-B72A-12DD1A119302}" type="datetimeFigureOut">
              <a:rPr lang="en-US" smtClean="0"/>
              <a:t>7/7/2026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2889B2B6-B933-41A6-B91B-A37B8A3E2551}" type="slidenum">
              <a:rPr lang="en-US" smtClean="0"/>
              <a:t>‹#›</a:t>
            </a:fld>
            <a:endParaRPr lang="en-US"/>
          </a:p>
        </p:txBody>
      </p:sp>
    </p:spTree>
    <p:extLst>
      <p:ext uri="{BB962C8B-B14F-4D97-AF65-F5344CB8AC3E}">
        <p14:creationId xmlns:p14="http://schemas.microsoft.com/office/powerpoint/2010/main" val="16685686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5.xml"/><Relationship Id="rId3" Type="http://schemas.microsoft.com/office/2018/10/relationships/comments" Target="../comments/modernComment_11C_1E8DD9C7.xml"/><Relationship Id="rId7" Type="http://schemas.openxmlformats.org/officeDocument/2006/relationships/diagramQuickStyle" Target="../diagrams/quickStyle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5.png"/><Relationship Id="rId9" Type="http://schemas.microsoft.com/office/2007/relationships/diagramDrawing" Target="../diagrams/drawing5.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6.xml"/><Relationship Id="rId3" Type="http://schemas.microsoft.com/office/2018/10/relationships/comments" Target="../comments/modernComment_12B_47925145.xml"/><Relationship Id="rId7" Type="http://schemas.openxmlformats.org/officeDocument/2006/relationships/diagramQuickStyle" Target="../diagrams/quickStyle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5.png"/><Relationship Id="rId9" Type="http://schemas.microsoft.com/office/2007/relationships/diagramDrawing" Target="../diagrams/drawing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 name="Rectangle 204">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Rectangle 206">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Rectangle 208">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1" name="Rectangle 210">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F1D1D9-D38E-CF5F-3C75-AC2E9EE78F75}"/>
              </a:ext>
            </a:extLst>
          </p:cNvPr>
          <p:cNvSpPr>
            <a:spLocks noGrp="1"/>
          </p:cNvSpPr>
          <p:nvPr>
            <p:ph type="ctrTitle"/>
          </p:nvPr>
        </p:nvSpPr>
        <p:spPr>
          <a:xfrm>
            <a:off x="987689" y="1455681"/>
            <a:ext cx="9910296" cy="3784534"/>
          </a:xfrm>
        </p:spPr>
        <p:txBody>
          <a:bodyPr anchor="t">
            <a:normAutofit/>
          </a:bodyPr>
          <a:lstStyle/>
          <a:p>
            <a:br>
              <a:rPr lang="en-US" sz="5600" b="1" dirty="0"/>
            </a:br>
            <a:r>
              <a:rPr lang="en-US" sz="5600" b="1" dirty="0">
                <a:latin typeface="Calibri" panose="020F0502020204030204" pitchFamily="34" charset="0"/>
                <a:ea typeface="Calibri" panose="020F0502020204030204" pitchFamily="34" charset="0"/>
                <a:cs typeface="Calibri" panose="020F0502020204030204" pitchFamily="34" charset="0"/>
              </a:rPr>
              <a:t>Transition Implementation </a:t>
            </a:r>
            <a:br>
              <a:rPr lang="en-US" sz="5600" b="1" dirty="0">
                <a:latin typeface="Calibri" panose="020F0502020204030204" pitchFamily="34" charset="0"/>
                <a:ea typeface="Calibri" panose="020F0502020204030204" pitchFamily="34" charset="0"/>
                <a:cs typeface="Calibri" panose="020F0502020204030204" pitchFamily="34" charset="0"/>
              </a:rPr>
            </a:br>
            <a:r>
              <a:rPr lang="en-US" sz="3600" b="1" dirty="0">
                <a:latin typeface="Calibri" panose="020F0502020204030204" pitchFamily="34" charset="0"/>
                <a:ea typeface="Calibri" panose="020F0502020204030204" pitchFamily="34" charset="0"/>
                <a:cs typeface="Calibri" panose="020F0502020204030204" pitchFamily="34" charset="0"/>
              </a:rPr>
              <a:t>Strategic Plan 2026-2030</a:t>
            </a:r>
            <a:br>
              <a:rPr lang="en-US" sz="5600" b="1" dirty="0">
                <a:latin typeface="Calibri" panose="020F0502020204030204" pitchFamily="34" charset="0"/>
                <a:ea typeface="Calibri" panose="020F0502020204030204" pitchFamily="34" charset="0"/>
                <a:cs typeface="Calibri" panose="020F0502020204030204" pitchFamily="34" charset="0"/>
              </a:rPr>
            </a:br>
            <a:endParaRPr lang="en-US" sz="5600" b="1" dirty="0">
              <a:latin typeface="Calibri" panose="020F0502020204030204" pitchFamily="34" charset="0"/>
              <a:ea typeface="Calibri" panose="020F0502020204030204" pitchFamily="34" charset="0"/>
              <a:cs typeface="Calibri" panose="020F0502020204030204" pitchFamily="34" charset="0"/>
            </a:endParaRPr>
          </a:p>
        </p:txBody>
      </p:sp>
      <p:sp>
        <p:nvSpPr>
          <p:cNvPr id="213" name="Rectangle 212">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98238B5-7DAA-BD2B-E070-847F8C1B73AB}"/>
              </a:ext>
            </a:extLst>
          </p:cNvPr>
          <p:cNvPicPr>
            <a:picLocks noChangeAspect="1"/>
          </p:cNvPicPr>
          <p:nvPr/>
        </p:nvPicPr>
        <p:blipFill>
          <a:blip r:embed="rId3"/>
          <a:stretch>
            <a:fillRect/>
          </a:stretch>
        </p:blipFill>
        <p:spPr>
          <a:xfrm>
            <a:off x="770534" y="326057"/>
            <a:ext cx="4235220" cy="1129623"/>
          </a:xfrm>
          <a:prstGeom prst="rect">
            <a:avLst/>
          </a:prstGeom>
        </p:spPr>
      </p:pic>
    </p:spTree>
    <p:extLst>
      <p:ext uri="{BB962C8B-B14F-4D97-AF65-F5344CB8AC3E}">
        <p14:creationId xmlns:p14="http://schemas.microsoft.com/office/powerpoint/2010/main" val="1596399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useBgFill="1">
        <p:nvSpPr>
          <p:cNvPr id="97" name="Rectangle 96">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B7A7EC-EAC2-914D-69F0-68A035CEB6D4}"/>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kern="1200">
                <a:solidFill>
                  <a:schemeClr val="tx1"/>
                </a:solidFill>
                <a:latin typeface="+mj-lt"/>
                <a:ea typeface="+mj-ea"/>
                <a:cs typeface="+mj-cs"/>
              </a:rPr>
              <a:t>Q &amp; A</a:t>
            </a:r>
            <a:br>
              <a:rPr lang="en-US" sz="6600" kern="1200">
                <a:solidFill>
                  <a:schemeClr val="tx1"/>
                </a:solidFill>
                <a:latin typeface="+mj-lt"/>
                <a:ea typeface="+mj-ea"/>
                <a:cs typeface="+mj-cs"/>
              </a:rPr>
            </a:br>
            <a:r>
              <a:rPr lang="en-US" sz="6600" kern="1200">
                <a:solidFill>
                  <a:schemeClr val="tx1"/>
                </a:solidFill>
                <a:latin typeface="+mj-lt"/>
                <a:ea typeface="+mj-ea"/>
                <a:cs typeface="+mj-cs"/>
              </a:rPr>
              <a:t>what questions do you have?</a:t>
            </a:r>
          </a:p>
        </p:txBody>
      </p:sp>
      <p:sp>
        <p:nvSpPr>
          <p:cNvPr id="99"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AD2A3D5-F75F-44C5-E82C-98EAF43607B8}"/>
              </a:ext>
            </a:extLst>
          </p:cNvPr>
          <p:cNvPicPr>
            <a:picLocks noChangeAspect="1"/>
          </p:cNvPicPr>
          <p:nvPr/>
        </p:nvPicPr>
        <p:blipFill>
          <a:blip r:embed="rId2"/>
          <a:stretch>
            <a:fillRect/>
          </a:stretch>
        </p:blipFill>
        <p:spPr>
          <a:xfrm>
            <a:off x="355802" y="30720"/>
            <a:ext cx="2523963" cy="841321"/>
          </a:xfrm>
          <a:prstGeom prst="rect">
            <a:avLst/>
          </a:prstGeom>
        </p:spPr>
      </p:pic>
    </p:spTree>
    <p:extLst>
      <p:ext uri="{BB962C8B-B14F-4D97-AF65-F5344CB8AC3E}">
        <p14:creationId xmlns:p14="http://schemas.microsoft.com/office/powerpoint/2010/main" val="2712614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useBgFill="1">
        <p:nvSpPr>
          <p:cNvPr id="78" name="Rectangle 77">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C49362-6A60-3F68-7A1F-5095E5B15B85}"/>
              </a:ext>
            </a:extLst>
          </p:cNvPr>
          <p:cNvSpPr>
            <a:spLocks noGrp="1"/>
          </p:cNvSpPr>
          <p:nvPr>
            <p:ph type="title"/>
          </p:nvPr>
        </p:nvSpPr>
        <p:spPr>
          <a:xfrm>
            <a:off x="838200" y="556995"/>
            <a:ext cx="10515600" cy="1133693"/>
          </a:xfrm>
        </p:spPr>
        <p:txBody>
          <a:bodyPr>
            <a:normAutofit/>
          </a:bodyPr>
          <a:lstStyle/>
          <a:p>
            <a:r>
              <a:rPr lang="en-US" sz="5200" dirty="0">
                <a:latin typeface="Calibri" panose="020F0502020204030204" pitchFamily="34" charset="0"/>
                <a:ea typeface="Calibri" panose="020F0502020204030204" pitchFamily="34" charset="0"/>
                <a:cs typeface="Calibri" panose="020F0502020204030204" pitchFamily="34" charset="0"/>
              </a:rPr>
              <a:t>Purpose of the Presentation</a:t>
            </a:r>
          </a:p>
        </p:txBody>
      </p:sp>
      <p:graphicFrame>
        <p:nvGraphicFramePr>
          <p:cNvPr id="18" name="Content Placeholder 2">
            <a:extLst>
              <a:ext uri="{FF2B5EF4-FFF2-40B4-BE49-F238E27FC236}">
                <a16:creationId xmlns:a16="http://schemas.microsoft.com/office/drawing/2014/main" id="{79F40B0D-05A2-D1C1-B2FD-21B74EE5012A}"/>
              </a:ext>
            </a:extLst>
          </p:cNvPr>
          <p:cNvGraphicFramePr>
            <a:graphicFrameLocks noGrp="1"/>
          </p:cNvGraphicFramePr>
          <p:nvPr>
            <p:ph idx="1"/>
            <p:extLst>
              <p:ext uri="{D42A27DB-BD31-4B8C-83A1-F6EECF244321}">
                <p14:modId xmlns:p14="http://schemas.microsoft.com/office/powerpoint/2010/main" val="98743073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0074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useBgFill="1">
        <p:nvSpPr>
          <p:cNvPr id="161" name="Rectangle 160">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4AD9AA-F180-C789-5DF9-0F9442741E9B}"/>
              </a:ext>
            </a:extLst>
          </p:cNvPr>
          <p:cNvSpPr>
            <a:spLocks noGrp="1"/>
          </p:cNvSpPr>
          <p:nvPr>
            <p:ph type="title"/>
          </p:nvPr>
        </p:nvSpPr>
        <p:spPr>
          <a:xfrm>
            <a:off x="793662" y="386930"/>
            <a:ext cx="10066122" cy="1298448"/>
          </a:xfrm>
        </p:spPr>
        <p:txBody>
          <a:bodyPr anchor="b">
            <a:norm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Progress Towards ECAC Restructure</a:t>
            </a:r>
          </a:p>
        </p:txBody>
      </p:sp>
      <p:sp>
        <p:nvSpPr>
          <p:cNvPr id="163" name="Rectangle 16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ectangle 16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Rectangle 16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1" name="Content Placeholder 2">
            <a:extLst>
              <a:ext uri="{FF2B5EF4-FFF2-40B4-BE49-F238E27FC236}">
                <a16:creationId xmlns:a16="http://schemas.microsoft.com/office/drawing/2014/main" id="{A339FB2E-8355-C275-1A85-A5E8A614BB62}"/>
              </a:ext>
            </a:extLst>
          </p:cNvPr>
          <p:cNvGraphicFramePr>
            <a:graphicFrameLocks noGrp="1"/>
          </p:cNvGraphicFramePr>
          <p:nvPr>
            <p:ph idx="1"/>
            <p:extLst>
              <p:ext uri="{D42A27DB-BD31-4B8C-83A1-F6EECF244321}">
                <p14:modId xmlns:p14="http://schemas.microsoft.com/office/powerpoint/2010/main" val="3730483656"/>
              </p:ext>
            </p:extLst>
          </p:nvPr>
        </p:nvGraphicFramePr>
        <p:xfrm>
          <a:off x="793660" y="2267356"/>
          <a:ext cx="7261558" cy="39716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3765AA54-9218-2936-AC7A-F6E2E93CB813}"/>
              </a:ext>
            </a:extLst>
          </p:cNvPr>
          <p:cNvPicPr>
            <a:picLocks noChangeAspect="1"/>
          </p:cNvPicPr>
          <p:nvPr/>
        </p:nvPicPr>
        <p:blipFill>
          <a:blip r:embed="rId8"/>
          <a:stretch>
            <a:fillRect/>
          </a:stretch>
        </p:blipFill>
        <p:spPr>
          <a:xfrm>
            <a:off x="8428893" y="2267356"/>
            <a:ext cx="2580794" cy="1025423"/>
          </a:xfrm>
          <a:prstGeom prst="rect">
            <a:avLst/>
          </a:prstGeom>
        </p:spPr>
      </p:pic>
    </p:spTree>
    <p:extLst>
      <p:ext uri="{BB962C8B-B14F-4D97-AF65-F5344CB8AC3E}">
        <p14:creationId xmlns:p14="http://schemas.microsoft.com/office/powerpoint/2010/main" val="3104350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useBgFill="1">
        <p:nvSpPr>
          <p:cNvPr id="87" name="Rectangle 86">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D9225E-325A-2B53-A7F4-EABA476D598C}"/>
              </a:ext>
            </a:extLst>
          </p:cNvPr>
          <p:cNvSpPr>
            <a:spLocks noGrp="1"/>
          </p:cNvSpPr>
          <p:nvPr>
            <p:ph type="title"/>
          </p:nvPr>
        </p:nvSpPr>
        <p:spPr>
          <a:xfrm>
            <a:off x="793662" y="386930"/>
            <a:ext cx="10066122" cy="1298448"/>
          </a:xfrm>
        </p:spPr>
        <p:txBody>
          <a:bodyPr anchor="b">
            <a:norm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ECAC Guidance </a:t>
            </a:r>
          </a:p>
        </p:txBody>
      </p:sp>
      <p:sp>
        <p:nvSpPr>
          <p:cNvPr id="89" name="Rectangle 88">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2301419D-28A1-8DBE-CBE2-C0BAD93FC0D5}"/>
              </a:ext>
            </a:extLst>
          </p:cNvPr>
          <p:cNvGraphicFramePr>
            <a:graphicFrameLocks noGrp="1"/>
          </p:cNvGraphicFramePr>
          <p:nvPr>
            <p:ph idx="1"/>
            <p:extLst>
              <p:ext uri="{D42A27DB-BD31-4B8C-83A1-F6EECF244321}">
                <p14:modId xmlns:p14="http://schemas.microsoft.com/office/powerpoint/2010/main" val="3567432881"/>
              </p:ext>
            </p:extLst>
          </p:nvPr>
        </p:nvGraphicFramePr>
        <p:xfrm>
          <a:off x="793661" y="2599509"/>
          <a:ext cx="7285926" cy="3639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4BAA08D6-5437-0BBC-5443-9C95258981C5}"/>
              </a:ext>
            </a:extLst>
          </p:cNvPr>
          <p:cNvPicPr>
            <a:picLocks noChangeAspect="1"/>
          </p:cNvPicPr>
          <p:nvPr/>
        </p:nvPicPr>
        <p:blipFill>
          <a:blip r:embed="rId8"/>
          <a:stretch>
            <a:fillRect/>
          </a:stretch>
        </p:blipFill>
        <p:spPr>
          <a:xfrm>
            <a:off x="8382000" y="2408279"/>
            <a:ext cx="2698949" cy="841321"/>
          </a:xfrm>
          <a:prstGeom prst="rect">
            <a:avLst/>
          </a:prstGeom>
        </p:spPr>
      </p:pic>
    </p:spTree>
    <p:extLst>
      <p:ext uri="{BB962C8B-B14F-4D97-AF65-F5344CB8AC3E}">
        <p14:creationId xmlns:p14="http://schemas.microsoft.com/office/powerpoint/2010/main" val="1509915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 name="Rectangle 112">
            <a:extLst>
              <a:ext uri="{FF2B5EF4-FFF2-40B4-BE49-F238E27FC236}">
                <a16:creationId xmlns:a16="http://schemas.microsoft.com/office/drawing/2014/main" id="{E18F6E8B-15ED-43C7-94BA-91549A651C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12A952-49B3-3BAB-2ED6-31A1122E6E0D}"/>
              </a:ext>
            </a:extLst>
          </p:cNvPr>
          <p:cNvSpPr>
            <a:spLocks noGrp="1"/>
          </p:cNvSpPr>
          <p:nvPr>
            <p:ph type="title"/>
          </p:nvPr>
        </p:nvSpPr>
        <p:spPr>
          <a:xfrm>
            <a:off x="1113810" y="1475232"/>
            <a:ext cx="4900144" cy="4608576"/>
          </a:xfrm>
        </p:spPr>
        <p:txBody>
          <a:bodyPr vert="horz" lIns="91440" tIns="45720" rIns="91440" bIns="45720" rtlCol="0" anchor="t">
            <a:normAutofit/>
          </a:bodyPr>
          <a:lstStyle/>
          <a:p>
            <a:r>
              <a:rPr lang="en-US" sz="4600" dirty="0"/>
              <a:t> </a:t>
            </a:r>
            <a:br>
              <a:rPr lang="en-US" sz="4600" dirty="0"/>
            </a:br>
            <a:br>
              <a:rPr lang="en-US" sz="4600" dirty="0"/>
            </a:br>
            <a:r>
              <a:rPr lang="en-US" sz="4600" dirty="0">
                <a:latin typeface="Calibri" panose="020F0502020204030204" pitchFamily="34" charset="0"/>
                <a:ea typeface="Calibri" panose="020F0502020204030204" pitchFamily="34" charset="0"/>
                <a:cs typeface="Calibri" panose="020F0502020204030204" pitchFamily="34" charset="0"/>
              </a:rPr>
              <a:t>Alignment of Administrative Task</a:t>
            </a:r>
          </a:p>
        </p:txBody>
      </p:sp>
      <p:grpSp>
        <p:nvGrpSpPr>
          <p:cNvPr id="115" name="Group 114">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048031"/>
            <a:ext cx="731521" cy="673460"/>
            <a:chOff x="3940602" y="308034"/>
            <a:chExt cx="2116791" cy="3428999"/>
          </a:xfrm>
          <a:solidFill>
            <a:schemeClr val="accent4"/>
          </a:solidFill>
        </p:grpSpPr>
        <p:sp>
          <p:nvSpPr>
            <p:cNvPr id="116" name="Rectangle 115">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0" name="Rectangle 119">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a:extLst>
              <a:ext uri="{FF2B5EF4-FFF2-40B4-BE49-F238E27FC236}">
                <a16:creationId xmlns:a16="http://schemas.microsoft.com/office/drawing/2014/main" id="{B089A89A-1E9C-4761-9DFF-53C275FBF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0" y="257770"/>
            <a:ext cx="4837176" cy="297996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485E9E8-7112-D491-83AA-BF48ADAFC7F8}"/>
              </a:ext>
            </a:extLst>
          </p:cNvPr>
          <p:cNvPicPr>
            <a:picLocks noChangeAspect="1"/>
          </p:cNvPicPr>
          <p:nvPr/>
        </p:nvPicPr>
        <p:blipFill>
          <a:blip r:embed="rId3"/>
          <a:stretch>
            <a:fillRect/>
          </a:stretch>
        </p:blipFill>
        <p:spPr>
          <a:xfrm>
            <a:off x="6931910" y="257770"/>
            <a:ext cx="4724424" cy="3137978"/>
          </a:xfrm>
          <a:prstGeom prst="rect">
            <a:avLst/>
          </a:prstGeom>
        </p:spPr>
      </p:pic>
      <p:sp>
        <p:nvSpPr>
          <p:cNvPr id="124" name="Rectangle 123">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0" y="3462252"/>
            <a:ext cx="4837176" cy="297996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E980323-FCAD-4241-D1B6-FFEFA55DF5DB}"/>
              </a:ext>
            </a:extLst>
          </p:cNvPr>
          <p:cNvPicPr>
            <a:picLocks noChangeAspect="1"/>
          </p:cNvPicPr>
          <p:nvPr/>
        </p:nvPicPr>
        <p:blipFill>
          <a:blip r:embed="rId4"/>
          <a:stretch>
            <a:fillRect/>
          </a:stretch>
        </p:blipFill>
        <p:spPr>
          <a:xfrm>
            <a:off x="7988398" y="4531573"/>
            <a:ext cx="2523963" cy="841321"/>
          </a:xfrm>
          <a:prstGeom prst="rect">
            <a:avLst/>
          </a:prstGeom>
        </p:spPr>
      </p:pic>
    </p:spTree>
    <p:extLst>
      <p:ext uri="{BB962C8B-B14F-4D97-AF65-F5344CB8AC3E}">
        <p14:creationId xmlns:p14="http://schemas.microsoft.com/office/powerpoint/2010/main" val="3964130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79BBBF0-D1EF-EDCD-1CE5-3C0A0EA9EE54}"/>
              </a:ext>
            </a:extLst>
          </p:cNvPr>
          <p:cNvSpPr txBox="1"/>
          <p:nvPr/>
        </p:nvSpPr>
        <p:spPr>
          <a:xfrm>
            <a:off x="638881" y="457200"/>
            <a:ext cx="10909640" cy="1368614"/>
          </a:xfrm>
          <a:prstGeom prst="rect">
            <a:avLst/>
          </a:prstGeom>
        </p:spPr>
        <p:txBody>
          <a:bodyPr vert="horz" lIns="91440" tIns="45720" rIns="91440" bIns="45720" rtlCol="0" anchor="ctr">
            <a:normAutofit lnSpcReduction="10000"/>
          </a:bodyPr>
          <a:lstStyle/>
          <a:p>
            <a:pPr algn="ctr" defTabSz="914400">
              <a:lnSpc>
                <a:spcPct val="90000"/>
              </a:lnSpc>
              <a:spcBef>
                <a:spcPct val="0"/>
              </a:spcBef>
              <a:spcAft>
                <a:spcPts val="600"/>
              </a:spcAft>
            </a:pPr>
            <a:r>
              <a:rPr lang="en-US" sz="5100" dirty="0">
                <a:latin typeface="+mj-lt"/>
                <a:ea typeface="+mj-ea"/>
                <a:cs typeface="+mj-cs"/>
              </a:rPr>
              <a:t>Sneak Peek of  ECAC Strategic Plan 2026- 2030</a:t>
            </a:r>
          </a:p>
        </p:txBody>
      </p:sp>
      <p:sp>
        <p:nvSpPr>
          <p:cNvPr id="54"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sX0" fmla="*/ 0 w 3291840"/>
              <a:gd name="csY0" fmla="*/ 0 h 18288"/>
              <a:gd name="csX1" fmla="*/ 658368 w 3291840"/>
              <a:gd name="csY1" fmla="*/ 0 h 18288"/>
              <a:gd name="csX2" fmla="*/ 1283818 w 3291840"/>
              <a:gd name="csY2" fmla="*/ 0 h 18288"/>
              <a:gd name="csX3" fmla="*/ 1909267 w 3291840"/>
              <a:gd name="csY3" fmla="*/ 0 h 18288"/>
              <a:gd name="csX4" fmla="*/ 2633472 w 3291840"/>
              <a:gd name="csY4" fmla="*/ 0 h 18288"/>
              <a:gd name="csX5" fmla="*/ 3291840 w 3291840"/>
              <a:gd name="csY5" fmla="*/ 0 h 18288"/>
              <a:gd name="csX6" fmla="*/ 3291840 w 3291840"/>
              <a:gd name="csY6" fmla="*/ 18288 h 18288"/>
              <a:gd name="csX7" fmla="*/ 2633472 w 3291840"/>
              <a:gd name="csY7" fmla="*/ 18288 h 18288"/>
              <a:gd name="csX8" fmla="*/ 2073859 w 3291840"/>
              <a:gd name="csY8" fmla="*/ 18288 h 18288"/>
              <a:gd name="csX9" fmla="*/ 1448410 w 3291840"/>
              <a:gd name="csY9" fmla="*/ 18288 h 18288"/>
              <a:gd name="csX10" fmla="*/ 822960 w 3291840"/>
              <a:gd name="csY10" fmla="*/ 18288 h 18288"/>
              <a:gd name="csX11" fmla="*/ 0 w 3291840"/>
              <a:gd name="csY11" fmla="*/ 18288 h 18288"/>
              <a:gd name="csX12" fmla="*/ 0 w 329184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6553F50C-0562-7E34-D6DB-AF7E2B048869}"/>
              </a:ext>
            </a:extLst>
          </p:cNvPr>
          <p:cNvPicPr>
            <a:picLocks noChangeAspect="1"/>
          </p:cNvPicPr>
          <p:nvPr/>
        </p:nvPicPr>
        <p:blipFill>
          <a:blip r:embed="rId3"/>
          <a:stretch>
            <a:fillRect/>
          </a:stretch>
        </p:blipFill>
        <p:spPr>
          <a:xfrm>
            <a:off x="379411" y="2642616"/>
            <a:ext cx="5495674" cy="3605784"/>
          </a:xfrm>
          <a:prstGeom prst="rect">
            <a:avLst/>
          </a:prstGeom>
        </p:spPr>
      </p:pic>
      <p:pic>
        <p:nvPicPr>
          <p:cNvPr id="6" name="Picture 5">
            <a:extLst>
              <a:ext uri="{FF2B5EF4-FFF2-40B4-BE49-F238E27FC236}">
                <a16:creationId xmlns:a16="http://schemas.microsoft.com/office/drawing/2014/main" id="{BD92321F-D2D5-0713-8469-6115F220DD55}"/>
              </a:ext>
            </a:extLst>
          </p:cNvPr>
          <p:cNvPicPr>
            <a:picLocks noChangeAspect="1"/>
          </p:cNvPicPr>
          <p:nvPr/>
        </p:nvPicPr>
        <p:blipFill>
          <a:blip r:embed="rId4"/>
          <a:stretch>
            <a:fillRect/>
          </a:stretch>
        </p:blipFill>
        <p:spPr>
          <a:xfrm>
            <a:off x="6254496" y="3512112"/>
            <a:ext cx="5614416" cy="1866792"/>
          </a:xfrm>
          <a:prstGeom prst="rect">
            <a:avLst/>
          </a:prstGeom>
        </p:spPr>
      </p:pic>
    </p:spTree>
    <p:extLst>
      <p:ext uri="{BB962C8B-B14F-4D97-AF65-F5344CB8AC3E}">
        <p14:creationId xmlns:p14="http://schemas.microsoft.com/office/powerpoint/2010/main" val="1771294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507521-1DCB-5D27-E0EF-61A1AA2CFA01}"/>
              </a:ext>
            </a:extLst>
          </p:cNvPr>
          <p:cNvSpPr>
            <a:spLocks noGrp="1"/>
          </p:cNvSpPr>
          <p:nvPr>
            <p:ph type="title"/>
          </p:nvPr>
        </p:nvSpPr>
        <p:spPr>
          <a:xfrm>
            <a:off x="793662" y="386930"/>
            <a:ext cx="10066122" cy="1298448"/>
          </a:xfrm>
        </p:spPr>
        <p:txBody>
          <a:bodyPr anchor="b">
            <a:normAutofit/>
          </a:bodyPr>
          <a:lstStyle/>
          <a:p>
            <a:br>
              <a:rPr lang="en-US" sz="4100" dirty="0"/>
            </a:br>
            <a:r>
              <a:rPr lang="en-US" sz="4100" dirty="0">
                <a:latin typeface="Calibri" panose="020F0502020204030204" pitchFamily="34" charset="0"/>
                <a:ea typeface="Calibri" panose="020F0502020204030204" pitchFamily="34" charset="0"/>
                <a:cs typeface="Calibri" panose="020F0502020204030204" pitchFamily="34" charset="0"/>
              </a:rPr>
              <a:t>Subcommittee Tools and Resources</a:t>
            </a:r>
          </a:p>
        </p:txBody>
      </p:sp>
      <p:sp>
        <p:nvSpPr>
          <p:cNvPr id="69" name="Rectangle 68">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442525CC-25F4-5002-DE79-FE7AF0069054}"/>
              </a:ext>
            </a:extLst>
          </p:cNvPr>
          <p:cNvGraphicFramePr>
            <a:graphicFrameLocks noGrp="1"/>
          </p:cNvGraphicFramePr>
          <p:nvPr>
            <p:ph idx="1"/>
            <p:extLst>
              <p:ext uri="{D42A27DB-BD31-4B8C-83A1-F6EECF244321}">
                <p14:modId xmlns:p14="http://schemas.microsoft.com/office/powerpoint/2010/main" val="3267985540"/>
              </p:ext>
            </p:extLst>
          </p:nvPr>
        </p:nvGraphicFramePr>
        <p:xfrm>
          <a:off x="793660" y="2599509"/>
          <a:ext cx="7860853" cy="3639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AFDCC165-4ED3-38D6-4AA5-6DB2E12C26D3}"/>
              </a:ext>
            </a:extLst>
          </p:cNvPr>
          <p:cNvPicPr>
            <a:picLocks noChangeAspect="1"/>
          </p:cNvPicPr>
          <p:nvPr/>
        </p:nvPicPr>
        <p:blipFill>
          <a:blip r:embed="rId8"/>
          <a:stretch>
            <a:fillRect/>
          </a:stretch>
        </p:blipFill>
        <p:spPr>
          <a:xfrm>
            <a:off x="8654514" y="2428279"/>
            <a:ext cx="2523963" cy="841321"/>
          </a:xfrm>
          <a:prstGeom prst="rect">
            <a:avLst/>
          </a:prstGeom>
        </p:spPr>
      </p:pic>
    </p:spTree>
    <p:extLst>
      <p:ext uri="{BB962C8B-B14F-4D97-AF65-F5344CB8AC3E}">
        <p14:creationId xmlns:p14="http://schemas.microsoft.com/office/powerpoint/2010/main" val="924992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pattFill prst="dashVert">
          <a:fgClr>
            <a:schemeClr val="bg2">
              <a:tint val="95000"/>
              <a:satMod val="170000"/>
            </a:schemeClr>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A9DEE-DC4A-22FC-84D9-77F43E87D1DE}"/>
              </a:ext>
            </a:extLst>
          </p:cNvPr>
          <p:cNvSpPr>
            <a:spLocks noGrp="1"/>
          </p:cNvSpPr>
          <p:nvPr>
            <p:ph type="title"/>
          </p:nvPr>
        </p:nvSpPr>
        <p:spPr>
          <a:xfrm>
            <a:off x="589560" y="856180"/>
            <a:ext cx="4560584" cy="1128068"/>
          </a:xfrm>
        </p:spPr>
        <p:txBody>
          <a:bodyPr vert="horz" lIns="91440" tIns="45720" rIns="91440" bIns="45720" rtlCol="0" anchor="ctr">
            <a:prstTxWarp prst="textPlain">
              <a:avLst/>
            </a:prstTxWarp>
            <a:normAutofit/>
          </a:bodyPr>
          <a:lstStyle/>
          <a:p>
            <a:pPr algn="ctr"/>
            <a:r>
              <a:rPr lang="en-US" sz="3700" dirty="0">
                <a:ln w="38100">
                  <a:noFill/>
                </a:ln>
                <a:solidFill>
                  <a:srgbClr val="41A18C"/>
                </a:solidFill>
                <a:latin typeface="Amasis MT Pro Black" panose="02040A04050005020304" pitchFamily="18" charset="0"/>
              </a:rPr>
              <a:t>Subcommittee Alignment</a:t>
            </a:r>
          </a:p>
        </p:txBody>
      </p:sp>
      <p:pic>
        <p:nvPicPr>
          <p:cNvPr id="13" name="Picture 12">
            <a:extLst>
              <a:ext uri="{FF2B5EF4-FFF2-40B4-BE49-F238E27FC236}">
                <a16:creationId xmlns:a16="http://schemas.microsoft.com/office/drawing/2014/main" id="{8DADE172-CB22-33DF-817C-138987B63D59}"/>
              </a:ext>
            </a:extLst>
          </p:cNvPr>
          <p:cNvPicPr>
            <a:picLocks noChangeAspect="1"/>
          </p:cNvPicPr>
          <p:nvPr/>
        </p:nvPicPr>
        <p:blipFill>
          <a:blip r:embed="rId4">
            <a:alphaModFix amt="20000"/>
            <a:extLst>
              <a:ext uri="{28A0092B-C50C-407E-A947-70E740481C1C}">
                <a14:useLocalDpi xmlns:a14="http://schemas.microsoft.com/office/drawing/2010/main" val="0"/>
              </a:ext>
            </a:extLst>
          </a:blip>
          <a:stretch>
            <a:fillRect/>
          </a:stretch>
        </p:blipFill>
        <p:spPr>
          <a:xfrm>
            <a:off x="-1" y="4621217"/>
            <a:ext cx="2576662" cy="2576662"/>
          </a:xfrm>
          <a:prstGeom prst="rect">
            <a:avLst/>
          </a:prstGeom>
        </p:spPr>
      </p:pic>
      <p:sp>
        <p:nvSpPr>
          <p:cNvPr id="4" name="TextBox 3">
            <a:extLst>
              <a:ext uri="{FF2B5EF4-FFF2-40B4-BE49-F238E27FC236}">
                <a16:creationId xmlns:a16="http://schemas.microsoft.com/office/drawing/2014/main" id="{6CDB7DB4-70CE-62FF-0DFE-E25774CEBA9A}"/>
              </a:ext>
            </a:extLst>
          </p:cNvPr>
          <p:cNvSpPr txBox="1"/>
          <p:nvPr/>
        </p:nvSpPr>
        <p:spPr>
          <a:xfrm>
            <a:off x="496823" y="2090569"/>
            <a:ext cx="4301859" cy="3818980"/>
          </a:xfrm>
          <a:prstGeom prst="rect">
            <a:avLst/>
          </a:prstGeom>
        </p:spPr>
        <p:txBody>
          <a:bodyPr vert="horz" lIns="91440" tIns="45720" rIns="91440" bIns="45720" rtlCol="0" anchor="ctr" anchorCtr="0">
            <a:noAutofit/>
          </a:bodyPr>
          <a:lstStyle/>
          <a:p>
            <a:pPr algn="ctr">
              <a:lnSpc>
                <a:spcPct val="90000"/>
              </a:lnSpc>
              <a:spcAft>
                <a:spcPts val="600"/>
              </a:spcAft>
            </a:pPr>
            <a:r>
              <a:rPr lang="en-US" sz="3200" b="1" dirty="0"/>
              <a:t>USES FOR:</a:t>
            </a:r>
          </a:p>
          <a:p>
            <a:pPr marL="457200" indent="-457200">
              <a:lnSpc>
                <a:spcPct val="90000"/>
              </a:lnSpc>
              <a:spcAft>
                <a:spcPts val="600"/>
              </a:spcAft>
              <a:buFont typeface="Arial" panose="020B0604020202020204" pitchFamily="34" charset="0"/>
              <a:buChar char="•"/>
            </a:pPr>
            <a:r>
              <a:rPr lang="en-US" sz="3200" dirty="0"/>
              <a:t>SUBCOMMITTEES</a:t>
            </a:r>
          </a:p>
          <a:p>
            <a:pPr marL="457200" indent="-457200">
              <a:lnSpc>
                <a:spcPct val="90000"/>
              </a:lnSpc>
              <a:spcAft>
                <a:spcPts val="600"/>
              </a:spcAft>
              <a:buFont typeface="Arial" panose="020B0604020202020204" pitchFamily="34" charset="0"/>
              <a:buChar char="•"/>
            </a:pPr>
            <a:r>
              <a:rPr lang="en-US" sz="3200" dirty="0"/>
              <a:t>ADMINISTRATORS </a:t>
            </a:r>
          </a:p>
          <a:p>
            <a:pPr marL="457200" indent="-457200">
              <a:lnSpc>
                <a:spcPct val="90000"/>
              </a:lnSpc>
              <a:spcAft>
                <a:spcPts val="600"/>
              </a:spcAft>
              <a:buFont typeface="Arial" panose="020B0604020202020204" pitchFamily="34" charset="0"/>
              <a:buChar char="•"/>
            </a:pPr>
            <a:r>
              <a:rPr lang="en-US" sz="3200" dirty="0"/>
              <a:t>COLLABORATING</a:t>
            </a:r>
          </a:p>
          <a:p>
            <a:pPr indent="-228600">
              <a:lnSpc>
                <a:spcPct val="90000"/>
              </a:lnSpc>
              <a:spcAft>
                <a:spcPts val="600"/>
              </a:spcAft>
              <a:buFont typeface="Arial" panose="020B0604020202020204" pitchFamily="34" charset="0"/>
              <a:buChar char="•"/>
            </a:pPr>
            <a:endParaRPr lang="en-US" sz="3200" dirty="0"/>
          </a:p>
          <a:p>
            <a:pPr indent="-228600">
              <a:lnSpc>
                <a:spcPct val="90000"/>
              </a:lnSpc>
              <a:spcAft>
                <a:spcPts val="600"/>
              </a:spcAft>
              <a:buFont typeface="Arial" panose="020B0604020202020204" pitchFamily="34" charset="0"/>
              <a:buChar char="•"/>
            </a:pPr>
            <a:endParaRPr lang="en-US" sz="3200" dirty="0"/>
          </a:p>
        </p:txBody>
      </p:sp>
      <p:graphicFrame>
        <p:nvGraphicFramePr>
          <p:cNvPr id="15" name="TextBox 2">
            <a:extLst>
              <a:ext uri="{FF2B5EF4-FFF2-40B4-BE49-F238E27FC236}">
                <a16:creationId xmlns:a16="http://schemas.microsoft.com/office/drawing/2014/main" id="{BEB512FE-7B17-B9FF-A3DB-0475F17ED322}"/>
              </a:ext>
            </a:extLst>
          </p:cNvPr>
          <p:cNvGraphicFramePr/>
          <p:nvPr/>
        </p:nvGraphicFramePr>
        <p:xfrm>
          <a:off x="5907967" y="691663"/>
          <a:ext cx="5787210" cy="52178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512612807"/>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bg>
      <p:bgPr>
        <a:pattFill prst="dashVert">
          <a:fgClr>
            <a:schemeClr val="bg2">
              <a:tint val="95000"/>
              <a:satMod val="170000"/>
            </a:schemeClr>
          </a:fgClr>
          <a:bgClr>
            <a:schemeClr val="bg1"/>
          </a:bgClr>
        </a:pattFill>
        <a:effectLst/>
      </p:bgPr>
    </p:bg>
    <p:spTree>
      <p:nvGrpSpPr>
        <p:cNvPr id="1" name="">
          <a:extLst>
            <a:ext uri="{FF2B5EF4-FFF2-40B4-BE49-F238E27FC236}">
              <a16:creationId xmlns:a16="http://schemas.microsoft.com/office/drawing/2014/main" id="{53E9B3BD-BCD6-EDC0-C537-C1C676358B8E}"/>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D301AFF3-EED0-CA68-7996-EBC733066FD7}"/>
              </a:ext>
            </a:extLst>
          </p:cNvPr>
          <p:cNvPicPr>
            <a:picLocks noChangeAspect="1"/>
          </p:cNvPicPr>
          <p:nvPr/>
        </p:nvPicPr>
        <p:blipFill>
          <a:blip r:embed="rId4">
            <a:alphaModFix amt="20000"/>
            <a:extLst>
              <a:ext uri="{28A0092B-C50C-407E-A947-70E740481C1C}">
                <a14:useLocalDpi xmlns:a14="http://schemas.microsoft.com/office/drawing/2010/main" val="0"/>
              </a:ext>
            </a:extLst>
          </a:blip>
          <a:stretch>
            <a:fillRect/>
          </a:stretch>
        </p:blipFill>
        <p:spPr>
          <a:xfrm>
            <a:off x="-1" y="4621217"/>
            <a:ext cx="2576662" cy="2576662"/>
          </a:xfrm>
          <a:prstGeom prst="rect">
            <a:avLst/>
          </a:prstGeom>
        </p:spPr>
      </p:pic>
      <p:sp>
        <p:nvSpPr>
          <p:cNvPr id="6" name="Content Placeholder 2">
            <a:extLst>
              <a:ext uri="{FF2B5EF4-FFF2-40B4-BE49-F238E27FC236}">
                <a16:creationId xmlns:a16="http://schemas.microsoft.com/office/drawing/2014/main" id="{A7F3B2D1-B327-F5AE-2526-1A71ED704E5E}"/>
              </a:ext>
            </a:extLst>
          </p:cNvPr>
          <p:cNvSpPr>
            <a:spLocks noGrp="1"/>
          </p:cNvSpPr>
          <p:nvPr>
            <p:ph idx="1"/>
          </p:nvPr>
        </p:nvSpPr>
        <p:spPr>
          <a:xfrm>
            <a:off x="487035" y="514530"/>
            <a:ext cx="5080107" cy="4467777"/>
          </a:xfrm>
          <a:pattFill prst="pct5">
            <a:fgClr>
              <a:schemeClr val="bg2">
                <a:tint val="95000"/>
                <a:satMod val="170000"/>
              </a:schemeClr>
            </a:fgClr>
            <a:bgClr>
              <a:schemeClr val="bg1"/>
            </a:bgClr>
          </a:pattFill>
        </p:spPr>
        <p:txBody>
          <a:bodyPr>
            <a:noAutofit/>
          </a:bodyPr>
          <a:lstStyle/>
          <a:p>
            <a:pPr marL="0" indent="0" algn="ctr">
              <a:buNone/>
            </a:pPr>
            <a:r>
              <a:rPr lang="en-US" sz="4000" b="1" dirty="0">
                <a:solidFill>
                  <a:srgbClr val="41A18C"/>
                </a:solidFill>
                <a:latin typeface="Calibri" panose="020F0502020204030204" pitchFamily="34" charset="0"/>
                <a:ea typeface="Calibri" panose="020F0502020204030204" pitchFamily="34" charset="0"/>
                <a:cs typeface="Calibri" panose="020F0502020204030204" pitchFamily="34" charset="0"/>
              </a:rPr>
              <a:t>AGENDA ITEM REQUEST FORM</a:t>
            </a:r>
          </a:p>
          <a:p>
            <a:pPr marL="0" indent="0" algn="ctr">
              <a:buNone/>
            </a:pPr>
            <a:r>
              <a:rPr lang="en-US" sz="1800" b="1" dirty="0">
                <a:solidFill>
                  <a:srgbClr val="56A6DA"/>
                </a:solidFill>
                <a:latin typeface="Calibri" panose="020F0502020204030204" pitchFamily="34" charset="0"/>
                <a:ea typeface="Calibri" panose="020F0502020204030204" pitchFamily="34" charset="0"/>
                <a:cs typeface="Calibri" panose="020F0502020204030204" pitchFamily="34" charset="0"/>
              </a:rPr>
              <a:t>Streamline the way you add items to your agenda!</a:t>
            </a:r>
          </a:p>
          <a:p>
            <a:pPr marL="0" indent="0" algn="ctr">
              <a:buNone/>
            </a:pPr>
            <a:r>
              <a:rPr lang="en-US" sz="1800" b="1" dirty="0">
                <a:latin typeface="Calibri" panose="020F0502020204030204" pitchFamily="34" charset="0"/>
                <a:ea typeface="Calibri" panose="020F0502020204030204" pitchFamily="34" charset="0"/>
                <a:cs typeface="Calibri" panose="020F0502020204030204" pitchFamily="34" charset="0"/>
              </a:rPr>
              <a:t>Subcommittees can now do the following:</a:t>
            </a:r>
          </a:p>
          <a:p>
            <a:r>
              <a:rPr lang="en-US" sz="1800" dirty="0">
                <a:latin typeface="Calibri" panose="020F0502020204030204" pitchFamily="34" charset="0"/>
                <a:ea typeface="Calibri" panose="020F0502020204030204" pitchFamily="34" charset="0"/>
                <a:cs typeface="Calibri" panose="020F0502020204030204" pitchFamily="34" charset="0"/>
              </a:rPr>
              <a:t>Title and overall topic description</a:t>
            </a:r>
          </a:p>
          <a:p>
            <a:r>
              <a:rPr lang="en-US" sz="1800" dirty="0">
                <a:latin typeface="Calibri" panose="020F0502020204030204" pitchFamily="34" charset="0"/>
                <a:ea typeface="Calibri" panose="020F0502020204030204" pitchFamily="34" charset="0"/>
                <a:cs typeface="Calibri" panose="020F0502020204030204" pitchFamily="34" charset="0"/>
              </a:rPr>
              <a:t>Request ScreenShare Assistance( as needed)</a:t>
            </a:r>
          </a:p>
          <a:p>
            <a:r>
              <a:rPr lang="en-US" sz="1800" dirty="0">
                <a:latin typeface="Calibri" panose="020F0502020204030204" pitchFamily="34" charset="0"/>
                <a:ea typeface="Calibri" panose="020F0502020204030204" pitchFamily="34" charset="0"/>
                <a:cs typeface="Calibri" panose="020F0502020204030204" pitchFamily="34" charset="0"/>
              </a:rPr>
              <a:t>Upload documents that go along with the agenda item</a:t>
            </a:r>
          </a:p>
          <a:p>
            <a:r>
              <a:rPr lang="en-US" sz="1800" dirty="0">
                <a:latin typeface="Calibri" panose="020F0502020204030204" pitchFamily="34" charset="0"/>
                <a:ea typeface="Calibri" panose="020F0502020204030204" pitchFamily="34" charset="0"/>
                <a:cs typeface="Calibri" panose="020F0502020204030204" pitchFamily="34" charset="0"/>
              </a:rPr>
              <a:t>Share links that go with agenda item</a:t>
            </a:r>
          </a:p>
          <a:p>
            <a:r>
              <a:rPr lang="en-US" sz="1800" dirty="0">
                <a:latin typeface="Calibri" panose="020F0502020204030204" pitchFamily="34" charset="0"/>
                <a:ea typeface="Calibri" panose="020F0502020204030204" pitchFamily="34" charset="0"/>
                <a:cs typeface="Calibri" panose="020F0502020204030204" pitchFamily="34" charset="0"/>
              </a:rPr>
              <a:t>Name the Presenters (if not the Co-Chairs)</a:t>
            </a:r>
          </a:p>
          <a:p>
            <a:r>
              <a:rPr lang="en-US" sz="1800" dirty="0">
                <a:latin typeface="Calibri" panose="020F0502020204030204" pitchFamily="34" charset="0"/>
                <a:ea typeface="Calibri" panose="020F0502020204030204" pitchFamily="34" charset="0"/>
                <a:cs typeface="Calibri" panose="020F0502020204030204" pitchFamily="34" charset="0"/>
              </a:rPr>
              <a:t>ask for a specific (amount of time)</a:t>
            </a:r>
          </a:p>
          <a:p>
            <a:pPr marL="0" indent="0">
              <a:buNone/>
            </a:pPr>
            <a:endParaRPr lang="en-US" sz="1600" dirty="0"/>
          </a:p>
          <a:p>
            <a:pPr marL="0" indent="0">
              <a:buNone/>
            </a:pPr>
            <a:endParaRPr lang="en-US" sz="1600" dirty="0"/>
          </a:p>
        </p:txBody>
      </p:sp>
      <p:graphicFrame>
        <p:nvGraphicFramePr>
          <p:cNvPr id="48" name="Content Placeholder 2">
            <a:extLst>
              <a:ext uri="{FF2B5EF4-FFF2-40B4-BE49-F238E27FC236}">
                <a16:creationId xmlns:a16="http://schemas.microsoft.com/office/drawing/2014/main" id="{39DDA513-4B29-3AB9-7E6F-8E58FC9D4616}"/>
              </a:ext>
            </a:extLst>
          </p:cNvPr>
          <p:cNvGraphicFramePr/>
          <p:nvPr/>
        </p:nvGraphicFramePr>
        <p:xfrm>
          <a:off x="5773173" y="509571"/>
          <a:ext cx="4707258" cy="434378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2" name="Group 1">
            <a:extLst>
              <a:ext uri="{FF2B5EF4-FFF2-40B4-BE49-F238E27FC236}">
                <a16:creationId xmlns:a16="http://schemas.microsoft.com/office/drawing/2014/main" id="{7311B4F6-6B8C-697B-FB04-C7EAE98B66A9}"/>
              </a:ext>
            </a:extLst>
          </p:cNvPr>
          <p:cNvGrpSpPr/>
          <p:nvPr/>
        </p:nvGrpSpPr>
        <p:grpSpPr>
          <a:xfrm>
            <a:off x="5685809" y="4930365"/>
            <a:ext cx="4992318" cy="979183"/>
            <a:chOff x="2134679" y="6659561"/>
            <a:chExt cx="4792790" cy="746032"/>
          </a:xfrm>
          <a:effectLst>
            <a:outerShdw blurRad="50800" dist="38100" dir="18900000" algn="bl" rotWithShape="0">
              <a:prstClr val="black">
                <a:alpha val="40000"/>
              </a:prstClr>
            </a:outerShdw>
          </a:effectLst>
        </p:grpSpPr>
        <p:sp>
          <p:nvSpPr>
            <p:cNvPr id="3" name="Rectangle: Rounded Corners 2">
              <a:extLst>
                <a:ext uri="{FF2B5EF4-FFF2-40B4-BE49-F238E27FC236}">
                  <a16:creationId xmlns:a16="http://schemas.microsoft.com/office/drawing/2014/main" id="{8EBDD9B5-6563-6F83-6D3C-2897400041E2}"/>
                </a:ext>
              </a:extLst>
            </p:cNvPr>
            <p:cNvSpPr/>
            <p:nvPr/>
          </p:nvSpPr>
          <p:spPr>
            <a:xfrm>
              <a:off x="2220211" y="6659561"/>
              <a:ext cx="4707258" cy="737100"/>
            </a:xfrm>
            <a:prstGeom prst="roundRect">
              <a:avLst/>
            </a:prstGeom>
            <a:solidFill>
              <a:srgbClr val="56A6DA"/>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solidFill>
                  <a:schemeClr val="tx1"/>
                </a:solidFill>
              </a:endParaRPr>
            </a:p>
          </p:txBody>
        </p:sp>
        <p:sp>
          <p:nvSpPr>
            <p:cNvPr id="7" name="Rectangle: Rounded Corners 4">
              <a:extLst>
                <a:ext uri="{FF2B5EF4-FFF2-40B4-BE49-F238E27FC236}">
                  <a16:creationId xmlns:a16="http://schemas.microsoft.com/office/drawing/2014/main" id="{5B2D425D-5186-5505-B169-3877A3669410}"/>
                </a:ext>
              </a:extLst>
            </p:cNvPr>
            <p:cNvSpPr txBox="1"/>
            <p:nvPr/>
          </p:nvSpPr>
          <p:spPr>
            <a:xfrm>
              <a:off x="2134679" y="6740457"/>
              <a:ext cx="4635294" cy="6651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2200" b="1" kern="1200" dirty="0">
                  <a:solidFill>
                    <a:schemeClr val="tx1"/>
                  </a:solidFill>
                </a:rPr>
                <a:t>*NO REVISIONS</a:t>
              </a:r>
            </a:p>
            <a:p>
              <a:pPr marL="0" lvl="0" indent="0" algn="ctr" defTabSz="711200">
                <a:lnSpc>
                  <a:spcPct val="90000"/>
                </a:lnSpc>
                <a:spcBef>
                  <a:spcPct val="0"/>
                </a:spcBef>
                <a:spcAft>
                  <a:spcPct val="35000"/>
                </a:spcAft>
                <a:buNone/>
              </a:pPr>
              <a:r>
                <a:rPr lang="en-US" sz="2200" b="1" kern="1200" dirty="0">
                  <a:solidFill>
                    <a:schemeClr val="tx1"/>
                  </a:solidFill>
                </a:rPr>
                <a:t>TO POSTED  AGENDAS*</a:t>
              </a:r>
            </a:p>
          </p:txBody>
        </p:sp>
      </p:grpSp>
    </p:spTree>
    <p:extLst>
      <p:ext uri="{BB962C8B-B14F-4D97-AF65-F5344CB8AC3E}">
        <p14:creationId xmlns:p14="http://schemas.microsoft.com/office/powerpoint/2010/main" val="1200771397"/>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C0A3E416-13B0-4CFE-8B85-8989D8AEFB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1100</TotalTime>
  <Words>987</Words>
  <Application>Microsoft Office PowerPoint</Application>
  <PresentationFormat>Widescreen</PresentationFormat>
  <Paragraphs>117</Paragraphs>
  <Slides>10</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Amasis MT Pro Black</vt:lpstr>
      <vt:lpstr>Aptos</vt:lpstr>
      <vt:lpstr>Aptos Display</vt:lpstr>
      <vt:lpstr>Arial</vt:lpstr>
      <vt:lpstr>Calibri</vt:lpstr>
      <vt:lpstr>Office Theme</vt:lpstr>
      <vt:lpstr> Transition Implementation  Strategic Plan 2026-2030 </vt:lpstr>
      <vt:lpstr>Purpose of the Presentation</vt:lpstr>
      <vt:lpstr>Progress Towards ECAC Restructure</vt:lpstr>
      <vt:lpstr>ECAC Guidance </vt:lpstr>
      <vt:lpstr>   Alignment of Administrative Task</vt:lpstr>
      <vt:lpstr>PowerPoint Presentation</vt:lpstr>
      <vt:lpstr> Subcommittee Tools and Resources</vt:lpstr>
      <vt:lpstr>Subcommittee Alignment</vt:lpstr>
      <vt:lpstr>PowerPoint Presentation</vt:lpstr>
      <vt:lpstr>Q &amp; A what questions do you have?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Sabrina Jones</dc:creator>
  <cp:lastModifiedBy>Sabrina Jones</cp:lastModifiedBy>
  <cp:revision>3</cp:revision>
  <dcterms:created xsi:type="dcterms:W3CDTF">2026-04-20T07:53:42Z</dcterms:created>
  <dcterms:modified xsi:type="dcterms:W3CDTF">2026-07-07T17:45:54Z</dcterms:modified>
</cp:coreProperties>
</file>